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err="1" smtClean="0">
                <a:solidFill>
                  <a:srgbClr val="FFFFFF"/>
                </a:solidFill>
              </a:rPr>
              <a:t>B.Fast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709411"/>
              </p:ext>
            </p:extLst>
          </p:nvPr>
        </p:nvGraphicFramePr>
        <p:xfrm>
          <a:off x="838200" y="1825625"/>
          <a:ext cx="10515600" cy="3291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L’utente accede al</a:t>
                      </a:r>
                      <a:r>
                        <a:rPr lang="it-IT" baseline="0" dirty="0" smtClean="0"/>
                        <a:t> carrello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dirty="0" smtClean="0"/>
                        <a:t>L’utente controlla tutti i dati selezionati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dirty="0" smtClean="0"/>
                        <a:t>L’utente seleziona l’ora di consegna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L’utente seleziona i metodi di pagamento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L’utente eventualmente può rilasciare delle note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L’utente torna indietro</a:t>
                      </a:r>
                      <a:r>
                        <a:rPr lang="it-IT" baseline="0" dirty="0" smtClean="0"/>
                        <a:t> alla selezione del bar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dirty="0" smtClean="0"/>
                        <a:t>L’utente cambia il bar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baseline="0" dirty="0" smtClean="0"/>
                        <a:t>I prodotti e le relative personalizzazioni non vengono modificate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</a:t>
                      </a:r>
                      <a:r>
                        <a:rPr lang="it-IT" dirty="0" smtClean="0"/>
                        <a:t>Alternativo</a:t>
                      </a:r>
                      <a:r>
                        <a:rPr lang="it-IT" baseline="0" dirty="0" smtClean="0"/>
                        <a:t> 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dirty="0" smtClean="0"/>
                        <a:t>L’utente seleziona i metodi di pagamento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L’utente viene</a:t>
                      </a:r>
                      <a:r>
                        <a:rPr lang="it-IT" baseline="0" dirty="0" smtClean="0"/>
                        <a:t> reindirizzato </a:t>
                      </a:r>
                      <a:r>
                        <a:rPr lang="it-IT" dirty="0" smtClean="0"/>
                        <a:t>a una pagina esterna per continuare</a:t>
                      </a:r>
                      <a:r>
                        <a:rPr lang="it-IT" baseline="0" dirty="0" smtClean="0"/>
                        <a:t> il pagamento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dirty="0" smtClean="0"/>
                        <a:t>L’utente ritorna all’app confermando l’ordine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0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668915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riceve</a:t>
                      </a:r>
                      <a:r>
                        <a:rPr lang="it-IT" baseline="0" dirty="0" smtClean="0"/>
                        <a:t> la conferma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Daniela</a:t>
                      </a:r>
                      <a:r>
                        <a:rPr lang="it-IT" baseline="0" dirty="0" smtClean="0"/>
                        <a:t> De Pascali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13/12/19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Daniela</a:t>
                      </a:r>
                      <a:r>
                        <a:rPr lang="it-IT" baseline="0" dirty="0" smtClean="0"/>
                        <a:t> De Pascali</a:t>
                      </a:r>
                      <a:endParaRPr lang="it-IT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App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cliente.mdj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8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062023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riceve una mail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Da</a:t>
                      </a:r>
                      <a:r>
                        <a:rPr lang="it-IT" baseline="0" dirty="0" smtClean="0"/>
                        <a:t> una a più volte al giorno </a:t>
                      </a:r>
                      <a:endParaRPr lang="it-IT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resta</a:t>
                      </a:r>
                      <a:r>
                        <a:rPr lang="it-IT" baseline="0" dirty="0" smtClean="0"/>
                        <a:t> aggiornato sul suo ordine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Utente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Bar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ha</a:t>
                      </a:r>
                      <a:r>
                        <a:rPr lang="it-IT" baseline="0" dirty="0" smtClean="0"/>
                        <a:t> inviato l’ordine al bar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L’ordine viene accettato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43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084525"/>
              </p:ext>
            </p:extLst>
          </p:nvPr>
        </p:nvGraphicFramePr>
        <p:xfrm>
          <a:off x="838200" y="1825625"/>
          <a:ext cx="10515600" cy="19253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riceve la conferma dell’ordine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dirty="0" smtClean="0"/>
                        <a:t>L’utente aspetta la consegna del suo ordine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dirty="0" smtClean="0"/>
                        <a:t>L’ordine dell’utente viene respinto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dirty="0" smtClean="0"/>
                        <a:t>L’utente riceve </a:t>
                      </a:r>
                      <a:r>
                        <a:rPr lang="it-IT" baseline="0" smtClean="0"/>
                        <a:t>il responso </a:t>
                      </a:r>
                      <a:endParaRPr lang="it-IT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dirty="0" smtClean="0"/>
                        <a:t>L’utente effettua un nuovo ordine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80539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Selezione</a:t>
                      </a:r>
                      <a:r>
                        <a:rPr lang="it-IT" baseline="0" dirty="0" smtClean="0"/>
                        <a:t> prodotto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Daniela</a:t>
                      </a:r>
                      <a:r>
                        <a:rPr lang="it-IT" baseline="0" dirty="0" smtClean="0"/>
                        <a:t> De Pascali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13/12/19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Daniela</a:t>
                      </a:r>
                      <a:r>
                        <a:rPr lang="it-IT" baseline="0" dirty="0" smtClean="0"/>
                        <a:t> De Pascali</a:t>
                      </a:r>
                      <a:endParaRPr lang="it-IT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App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cliente.mdj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655363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seleziona un prodotto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Da</a:t>
                      </a:r>
                      <a:r>
                        <a:rPr lang="it-IT" baseline="0" dirty="0" smtClean="0"/>
                        <a:t> una a più volte al giorno </a:t>
                      </a:r>
                      <a:endParaRPr lang="it-IT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Utente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ha scaricato l’</a:t>
                      </a:r>
                      <a:r>
                        <a:rPr lang="it-IT" dirty="0" err="1" smtClean="0"/>
                        <a:t>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ha nel carello il prodotto selezionato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302504"/>
              </p:ext>
            </p:extLst>
          </p:nvPr>
        </p:nvGraphicFramePr>
        <p:xfrm>
          <a:off x="838200" y="1825625"/>
          <a:ext cx="10515600" cy="22047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L’utente accede al</a:t>
                      </a:r>
                      <a:r>
                        <a:rPr lang="it-IT" baseline="0" dirty="0" smtClean="0"/>
                        <a:t> servizio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dirty="0" smtClean="0"/>
                        <a:t>L’utente visualizza i prodotti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dirty="0" smtClean="0"/>
                        <a:t>L’utente effettua il login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L’utente sceglie un prodotto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Modifica la quantità/</a:t>
                      </a:r>
                      <a:r>
                        <a:rPr lang="it-IT" baseline="0" dirty="0" smtClean="0"/>
                        <a:t>personalizza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691383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Selezione ristorante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Daniela</a:t>
                      </a:r>
                      <a:r>
                        <a:rPr lang="it-IT" baseline="0" dirty="0" smtClean="0"/>
                        <a:t> De Pascali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13/12/19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Daniela</a:t>
                      </a:r>
                      <a:r>
                        <a:rPr lang="it-IT" baseline="0" dirty="0" smtClean="0"/>
                        <a:t> De Pascali</a:t>
                      </a:r>
                      <a:endParaRPr lang="it-IT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App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cliente.mdj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1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230862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seleziona un bar</a:t>
                      </a:r>
                      <a:r>
                        <a:rPr lang="it-IT" baseline="0" dirty="0" smtClean="0"/>
                        <a:t> in base hai prodotti selezionati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Da</a:t>
                      </a:r>
                      <a:r>
                        <a:rPr lang="it-IT" baseline="0" dirty="0" smtClean="0"/>
                        <a:t> una a più volte al giorno </a:t>
                      </a:r>
                      <a:endParaRPr lang="it-IT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può</a:t>
                      </a:r>
                      <a:r>
                        <a:rPr lang="it-IT" baseline="0" dirty="0" smtClean="0"/>
                        <a:t> non recarsi sul posto per fare colazione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Utente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Bar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ha scelto</a:t>
                      </a:r>
                      <a:r>
                        <a:rPr lang="it-IT" baseline="0" dirty="0" smtClean="0"/>
                        <a:t> dei prodotti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può</a:t>
                      </a:r>
                      <a:r>
                        <a:rPr lang="it-IT" baseline="0" dirty="0" smtClean="0"/>
                        <a:t> ordinare la sua colazione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9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282449"/>
              </p:ext>
            </p:extLst>
          </p:nvPr>
        </p:nvGraphicFramePr>
        <p:xfrm>
          <a:off x="838200" y="1825625"/>
          <a:ext cx="10515600" cy="16510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L’utente visualizza</a:t>
                      </a:r>
                      <a:r>
                        <a:rPr lang="it-IT" baseline="0" dirty="0" smtClean="0"/>
                        <a:t> la lista dei bar della zona indicata, in base alle recensioni </a:t>
                      </a:r>
                      <a:endParaRPr lang="it-IT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L’utente seleziona il 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L’utente può tornare</a:t>
                      </a:r>
                      <a:r>
                        <a:rPr lang="it-IT" baseline="0" dirty="0" smtClean="0"/>
                        <a:t> alla selezione precedente</a:t>
                      </a:r>
                      <a:endParaRPr lang="it-IT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dirty="0" smtClean="0"/>
                        <a:t>I prodotti e le relative personalizzazioni non vengono modificate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0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557451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si reca nel carrello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Daniela</a:t>
                      </a:r>
                      <a:r>
                        <a:rPr lang="it-IT" baseline="0" dirty="0" smtClean="0"/>
                        <a:t> De Pascali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13/12/19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Daniela</a:t>
                      </a:r>
                      <a:r>
                        <a:rPr lang="it-IT" baseline="0" dirty="0" smtClean="0"/>
                        <a:t> De Pascali</a:t>
                      </a:r>
                      <a:endParaRPr lang="it-IT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App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cliente.mdj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1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412358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accede</a:t>
                      </a:r>
                      <a:r>
                        <a:rPr lang="it-IT" baseline="0" dirty="0" smtClean="0"/>
                        <a:t> al carrello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Da</a:t>
                      </a:r>
                      <a:r>
                        <a:rPr lang="it-IT" baseline="0" dirty="0" smtClean="0"/>
                        <a:t> una a più volte al giorno </a:t>
                      </a:r>
                      <a:endParaRPr lang="it-IT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Visualizza</a:t>
                      </a:r>
                      <a:r>
                        <a:rPr lang="it-IT" baseline="0" dirty="0" smtClean="0"/>
                        <a:t> tutte le sue selezioni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Utente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Bar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ha selezionato</a:t>
                      </a:r>
                      <a:r>
                        <a:rPr lang="it-IT" baseline="0" dirty="0" smtClean="0"/>
                        <a:t> un bar e dei prodotti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L’ordine viene </a:t>
                      </a:r>
                      <a:r>
                        <a:rPr lang="it-IT" baseline="0" dirty="0" smtClean="0"/>
                        <a:t>inviato al bar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986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502</Words>
  <Application>Microsoft Office PowerPoint</Application>
  <PresentationFormat>Personalizzato</PresentationFormat>
  <Paragraphs>175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Tema di Office</vt:lpstr>
      <vt:lpstr>B.Fast</vt:lpstr>
      <vt:lpstr>Informazioni generali</vt:lpstr>
      <vt:lpstr>Attivazione</vt:lpstr>
      <vt:lpstr>Svolgimento</vt:lpstr>
      <vt:lpstr>Informazioni generali</vt:lpstr>
      <vt:lpstr>Attivazione</vt:lpstr>
      <vt:lpstr>Svolgimento</vt:lpstr>
      <vt:lpstr>Informazioni generali</vt:lpstr>
      <vt:lpstr>Attivazione</vt:lpstr>
      <vt:lpstr>Svolgimento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6</cp:revision>
  <dcterms:created xsi:type="dcterms:W3CDTF">2019-11-14T16:15:42Z</dcterms:created>
  <dcterms:modified xsi:type="dcterms:W3CDTF">2019-12-13T09:46:53Z</dcterms:modified>
</cp:coreProperties>
</file>