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FFFFFF"/>
                </a:solidFill>
              </a:rPr>
              <a:t>B.Fast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29799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 l’ordine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</a:t>
                      </a:r>
                      <a:r>
                        <a:rPr lang="it-IT" baseline="0" dirty="0" smtClean="0"/>
                        <a:t>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 De </a:t>
                      </a:r>
                      <a:r>
                        <a:rPr lang="it-IT" dirty="0" err="1" smtClean="0"/>
                        <a:t>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Bar.mdj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76540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L’addetto al bar visualizza</a:t>
                      </a:r>
                      <a:r>
                        <a:rPr lang="it-IT" baseline="0" dirty="0" smtClean="0"/>
                        <a:t> l’ordine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una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è meno affollato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invia un ordine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bar invia il responso dell’ordine al</a:t>
                      </a:r>
                      <a:r>
                        <a:rPr lang="it-IT" baseline="0" dirty="0" smtClean="0"/>
                        <a:t> cliente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15330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riceve l’ordine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conferma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avvisa il cliente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riceve l’ordine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conferma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avvisa il cliente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con le relative modifiche sull’orario di consegna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</a:t>
                      </a:r>
                      <a:r>
                        <a:rPr lang="it-IT" dirty="0" smtClean="0"/>
                        <a:t>alternativo</a:t>
                      </a:r>
                      <a:r>
                        <a:rPr lang="it-IT" baseline="0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riceve l’ordine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rifiuta l’ordine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avvisa il cliente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8468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Visualizza gli</a:t>
                      </a:r>
                      <a:r>
                        <a:rPr lang="it-IT" baseline="0" dirty="0" smtClean="0"/>
                        <a:t> schemi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Guglielmo</a:t>
                      </a:r>
                      <a:r>
                        <a:rPr lang="it-IT" baseline="0" dirty="0" smtClean="0"/>
                        <a:t> Strambini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Daniela De </a:t>
                      </a:r>
                      <a:r>
                        <a:rPr lang="it-IT" dirty="0" err="1" smtClean="0"/>
                        <a:t>Pascali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Bar.mdj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2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8940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L’addetto al bar visualizza gli</a:t>
                      </a:r>
                      <a:r>
                        <a:rPr lang="it-IT" baseline="0" dirty="0" smtClean="0"/>
                        <a:t> schemi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Da una a più volte al giorno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può controllare l’andamento del suo servizio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Il bar accede alla pagina web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bar valuta se continuare</a:t>
                      </a:r>
                      <a:r>
                        <a:rPr lang="it-IT" baseline="0" dirty="0" smtClean="0"/>
                        <a:t> il servizio o no 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203918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accede alla pagina web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visiona i grafici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continua il servizio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smtClean="0"/>
                        <a:t>Il</a:t>
                      </a:r>
                      <a:r>
                        <a:rPr lang="it-IT" baseline="0" dirty="0" smtClean="0"/>
                        <a:t> bar accede alla pagina web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visiona i grafici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baseline="0" dirty="0" smtClean="0"/>
                        <a:t>Il bar abbandona il servizio</a:t>
                      </a: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260</Words>
  <Application>Microsoft Office PowerPoint</Application>
  <PresentationFormat>Personalizzato</PresentationFormat>
  <Paragraphs>90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B.Fast</vt:lpstr>
      <vt:lpstr>Informazioni generali</vt:lpstr>
      <vt:lpstr>Attivazione</vt:lpstr>
      <vt:lpstr>Svolgimento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4</cp:revision>
  <dcterms:created xsi:type="dcterms:W3CDTF">2019-11-14T16:15:42Z</dcterms:created>
  <dcterms:modified xsi:type="dcterms:W3CDTF">2019-12-13T09:45:17Z</dcterms:modified>
</cp:coreProperties>
</file>