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A570CF-6D28-4854-8256-47772D192B75}">
  <a:tblStyle styleId="{D5A570CF-6D28-4854-8256-47772D192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984419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984419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984419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984419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c5f8b6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c5f8b6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c5f8b6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c5f8b6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c5f8b64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c5f8b64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c5f8b64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c5f8b64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c5f8b64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c5f8b64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c5f8b64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c5f8b64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c5f8b641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c5f8b641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c5f8b641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c5f8b641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936ab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936ab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c5f8b64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c5f8b64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c5f8b64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c5f8b64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c5f8b641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c5f8b641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c5f8b641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c5f8b641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98441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98441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984419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984419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984419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984419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c5f8b6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c5f8b6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c5f8b641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c5f8b641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984419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984419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c5f8b64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c5f8b64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Binär und Binomial Heaps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Von: </a:t>
            </a:r>
            <a:r>
              <a:rPr lang="de">
                <a:solidFill>
                  <a:schemeClr val="dk1"/>
                </a:solidFill>
              </a:rPr>
              <a:t>Luca Stamos, Stefan Steinhauer, Dimitri Osokin, Marc Kevin Zenzen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Laufzeiten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{D5A570CF-6D28-4854-8256-47772D192B75}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Binär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Binomial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Fibonacci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poll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Nützliche Eigenschaften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Wurzel enthält immer kleinstes Element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Heap-Tiefe = log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Anzahl Knoten = 2k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Tiefe = 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 der Wurzel = 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Kotlin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Grafische Darstellung mit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Binary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Binominal Heap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Node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posX, posY (grafische Oberfläche)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ggbf. 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updatePosition(), draw(), drawText() (grafische Oberfläche)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 : mutableListOf&lt;Node&gt;()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addNode()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poll()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66103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581425"/>
            <a:ext cx="6257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peek()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heapifyUp()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875"/>
            <a:ext cx="5250125" cy="7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5468800" cy="1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heapifyDown()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175"/>
            <a:ext cx="5991699" cy="2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BinaryHeap (grafische Oberfläche)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drawAllText()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drawAllLines()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updateAllNodes()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BinominalTree(s)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Oberklasse Tree -&gt; rootNode : Node, degree :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Unterklasse BinominalTreeDZero -&gt; node : Node, degree : Int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Unterklasse BinominalTree -&gt; leftTree : Tree, rightTree : Tree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9463"/>
            <a:ext cx="8429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heap : muteableListOf&lt;Tree&gt;()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lines : mutableListOf&lt;Vector2&gt;(), nodeCount : Int (grafische Oberfläche)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addNode()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8025"/>
            <a:ext cx="3829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correctTree()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5538"/>
            <a:ext cx="50482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Inhaltsverzeichnis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Einleitung / Allgemeines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Lernziele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Binär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Binomial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Laufzeiten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Implementierung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merge()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350"/>
            <a:ext cx="85344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poll()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2150"/>
            <a:ext cx="40290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split()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125"/>
            <a:ext cx="73533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Klasse: BinominalHeap (grafische Oberfläche)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updateAllNodes()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updateTree()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addAllLines()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drawAllLines()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drawAllText()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drawAllTrees()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clearLines()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Einleitung/Allgemeines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Binär- und Binomial Heaps als Prioritätswarteschlange (ADT)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Binär Heaps erstmals implementiert in 1964 von J. W. J. Williams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Erweitert von Robert W. Floyd im selben Jahr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Binomial Heaps erstmals beschrieben im Jahr 1978 von Jean Vuillemin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Praktischer Einsatz in Servern und Betriebssystemen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Lernziele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Sie verstehen: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Aufbau von Binären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Aufbau von Binomial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die Unterschiede zwischen den beiden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Sinn der Heap-Strukturen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verschiedene Funktionen (Operationen) der 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den Unterschied / Vergleich der Laufzeiten von Heaps und z.B Quicksort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Binär Heaps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0875" y="1178075"/>
            <a:ext cx="276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92250" y="1124900"/>
            <a:ext cx="2064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Insert()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Binär Heaps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538" y="1051388"/>
            <a:ext cx="257693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875" y="111832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3888" y="1155300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3875" y="1199750"/>
            <a:ext cx="2762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92250" y="1124900"/>
            <a:ext cx="2064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extractMin()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Binär Heaps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917350" y="2659325"/>
            <a:ext cx="2866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Linke Child: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200">
                <a:solidFill>
                  <a:schemeClr val="dk1"/>
                </a:solidFill>
              </a:rPr>
              <a:t>i = i * 2 + 1</a:t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3955350" y="3392950"/>
            <a:ext cx="28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Rechte Child: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200">
                <a:solidFill>
                  <a:schemeClr val="dk1"/>
                </a:solidFill>
              </a:rPr>
              <a:t>i = i * 2 + 2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3955350" y="4121675"/>
            <a:ext cx="28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Elternelement</a:t>
            </a:r>
            <a:r>
              <a:rPr lang="de" sz="1200">
                <a:solidFill>
                  <a:schemeClr val="dk1"/>
                </a:solidFill>
              </a:rPr>
              <a:t>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100">
                <a:solidFill>
                  <a:schemeClr val="dk1"/>
                </a:solidFill>
              </a:rPr>
              <a:t>i = floor((i -1) / 2)</a:t>
            </a:r>
            <a:endParaRPr sz="12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62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350" y="1243625"/>
            <a:ext cx="2866200" cy="11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-9500" r="9500" t="0"/>
          <a:stretch/>
        </p:blipFill>
        <p:spPr>
          <a:xfrm>
            <a:off x="6579900" y="1483350"/>
            <a:ext cx="2252400" cy="3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Binomial Heaps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 Heaps beschreibt man als die Menge verbundener Binomialbäume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Binomialbäume werden mit zwei Bedingungen definiert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Ein Binomialbaum 0-ten Grades hat einen Knoten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Im Binomial Heap kann es nur einen Teilbaum jeden Grades geben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Mehrere Teilbäume eines Grades werden “merged”: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5" y="29321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225" y="2896500"/>
            <a:ext cx="2095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925" y="2762250"/>
            <a:ext cx="1143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5675" y="2762250"/>
            <a:ext cx="23812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3454950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51392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140922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6682575" y="2813025"/>
            <a:ext cx="126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Binomial Heaps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31725" y="1152475"/>
            <a:ext cx="87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Beim entfernen eines Knoten, entstehen Teilbäume aus den restlichen Knoten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Das entfernen erfolgt mit der Operation Extract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Binomial Heaps lassen sich auch binär darstellen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Dafür stelle man die Anzahl der Knoten als Dualzahl 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