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97" autoAdjust="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0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7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0353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4481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23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9742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151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01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6943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14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678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2DE9-BC3F-4AEC-80A2-DB8BC4705F63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2285-666B-40F5-81CD-9099F95BE03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786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09622" cy="86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82721" cy="6928022"/>
          </a:xfrm>
        </p:spPr>
      </p:pic>
    </p:spTree>
    <p:extLst>
      <p:ext uri="{BB962C8B-B14F-4D97-AF65-F5344CB8AC3E}">
        <p14:creationId xmlns:p14="http://schemas.microsoft.com/office/powerpoint/2010/main" val="5342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907660"/>
          </a:xfrm>
        </p:spPr>
      </p:pic>
    </p:spTree>
    <p:extLst>
      <p:ext uri="{BB962C8B-B14F-4D97-AF65-F5344CB8AC3E}">
        <p14:creationId xmlns:p14="http://schemas.microsoft.com/office/powerpoint/2010/main" val="36758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89277"/>
          </a:xfrm>
        </p:spPr>
      </p:pic>
    </p:spTree>
    <p:extLst>
      <p:ext uri="{BB962C8B-B14F-4D97-AF65-F5344CB8AC3E}">
        <p14:creationId xmlns:p14="http://schemas.microsoft.com/office/powerpoint/2010/main" val="81380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964"/>
            <a:ext cx="12134335" cy="6787035"/>
          </a:xfrm>
        </p:spPr>
      </p:pic>
    </p:spTree>
    <p:extLst>
      <p:ext uri="{BB962C8B-B14F-4D97-AF65-F5344CB8AC3E}">
        <p14:creationId xmlns:p14="http://schemas.microsoft.com/office/powerpoint/2010/main" val="29303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2574" cy="6858000"/>
          </a:xfrm>
        </p:spPr>
      </p:pic>
    </p:spTree>
    <p:extLst>
      <p:ext uri="{BB962C8B-B14F-4D97-AF65-F5344CB8AC3E}">
        <p14:creationId xmlns:p14="http://schemas.microsoft.com/office/powerpoint/2010/main" val="206917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5417"/>
          </a:xfrm>
        </p:spPr>
      </p:pic>
    </p:spTree>
    <p:extLst>
      <p:ext uri="{BB962C8B-B14F-4D97-AF65-F5344CB8AC3E}">
        <p14:creationId xmlns:p14="http://schemas.microsoft.com/office/powerpoint/2010/main" val="110938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" y="0"/>
            <a:ext cx="12151862" cy="6858000"/>
          </a:xfrm>
        </p:spPr>
      </p:pic>
    </p:spTree>
    <p:extLst>
      <p:ext uri="{BB962C8B-B14F-4D97-AF65-F5344CB8AC3E}">
        <p14:creationId xmlns:p14="http://schemas.microsoft.com/office/powerpoint/2010/main" val="302330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" y="0"/>
            <a:ext cx="12126906" cy="6858000"/>
          </a:xfrm>
        </p:spPr>
      </p:pic>
    </p:spTree>
    <p:extLst>
      <p:ext uri="{BB962C8B-B14F-4D97-AF65-F5344CB8AC3E}">
        <p14:creationId xmlns:p14="http://schemas.microsoft.com/office/powerpoint/2010/main" val="106450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202"/>
          </a:xfrm>
        </p:spPr>
      </p:pic>
    </p:spTree>
    <p:extLst>
      <p:ext uri="{BB962C8B-B14F-4D97-AF65-F5344CB8AC3E}">
        <p14:creationId xmlns:p14="http://schemas.microsoft.com/office/powerpoint/2010/main" val="330023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1181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" y="-1"/>
            <a:ext cx="12023974" cy="6178491"/>
          </a:xfrm>
        </p:spPr>
      </p:pic>
    </p:spTree>
    <p:extLst>
      <p:ext uri="{BB962C8B-B14F-4D97-AF65-F5344CB8AC3E}">
        <p14:creationId xmlns:p14="http://schemas.microsoft.com/office/powerpoint/2010/main" val="27242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04332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726"/>
            <a:ext cx="12192001" cy="6795273"/>
          </a:xfrm>
        </p:spPr>
      </p:pic>
    </p:spTree>
    <p:extLst>
      <p:ext uri="{BB962C8B-B14F-4D97-AF65-F5344CB8AC3E}">
        <p14:creationId xmlns:p14="http://schemas.microsoft.com/office/powerpoint/2010/main" val="163516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7978"/>
          </a:xfrm>
        </p:spPr>
      </p:pic>
    </p:spTree>
    <p:extLst>
      <p:ext uri="{BB962C8B-B14F-4D97-AF65-F5344CB8AC3E}">
        <p14:creationId xmlns:p14="http://schemas.microsoft.com/office/powerpoint/2010/main" val="361750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282"/>
            <a:ext cx="12218065" cy="6886833"/>
          </a:xfrm>
        </p:spPr>
      </p:pic>
    </p:spTree>
    <p:extLst>
      <p:ext uri="{BB962C8B-B14F-4D97-AF65-F5344CB8AC3E}">
        <p14:creationId xmlns:p14="http://schemas.microsoft.com/office/powerpoint/2010/main" val="184054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4"/>
            <a:ext cx="12192000" cy="6626397"/>
          </a:xfrm>
        </p:spPr>
      </p:pic>
    </p:spTree>
    <p:extLst>
      <p:ext uri="{BB962C8B-B14F-4D97-AF65-F5344CB8AC3E}">
        <p14:creationId xmlns:p14="http://schemas.microsoft.com/office/powerpoint/2010/main" val="190583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7978"/>
          </a:xfrm>
        </p:spPr>
      </p:pic>
    </p:spTree>
    <p:extLst>
      <p:ext uri="{BB962C8B-B14F-4D97-AF65-F5344CB8AC3E}">
        <p14:creationId xmlns:p14="http://schemas.microsoft.com/office/powerpoint/2010/main" val="292721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09094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62" y="-181233"/>
            <a:ext cx="9761838" cy="7336474"/>
          </a:xfrm>
        </p:spPr>
      </p:pic>
    </p:spTree>
    <p:extLst>
      <p:ext uri="{BB962C8B-B14F-4D97-AF65-F5344CB8AC3E}">
        <p14:creationId xmlns:p14="http://schemas.microsoft.com/office/powerpoint/2010/main" val="271666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16420"/>
          </a:xfrm>
        </p:spPr>
      </p:pic>
    </p:spTree>
    <p:extLst>
      <p:ext uri="{BB962C8B-B14F-4D97-AF65-F5344CB8AC3E}">
        <p14:creationId xmlns:p14="http://schemas.microsoft.com/office/powerpoint/2010/main" val="1096995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771503"/>
          </a:xfrm>
        </p:spPr>
      </p:pic>
    </p:spTree>
    <p:extLst>
      <p:ext uri="{BB962C8B-B14F-4D97-AF65-F5344CB8AC3E}">
        <p14:creationId xmlns:p14="http://schemas.microsoft.com/office/powerpoint/2010/main" val="329278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" y="-1"/>
            <a:ext cx="12185459" cy="6852821"/>
          </a:xfrm>
        </p:spPr>
      </p:pic>
    </p:spTree>
    <p:extLst>
      <p:ext uri="{BB962C8B-B14F-4D97-AF65-F5344CB8AC3E}">
        <p14:creationId xmlns:p14="http://schemas.microsoft.com/office/powerpoint/2010/main" val="1144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1262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22611"/>
          </a:xfrm>
        </p:spPr>
      </p:pic>
    </p:spTree>
    <p:extLst>
      <p:ext uri="{BB962C8B-B14F-4D97-AF65-F5344CB8AC3E}">
        <p14:creationId xmlns:p14="http://schemas.microsoft.com/office/powerpoint/2010/main" val="3980996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571645" cy="6441989"/>
          </a:xfrm>
        </p:spPr>
      </p:pic>
    </p:spTree>
    <p:extLst>
      <p:ext uri="{BB962C8B-B14F-4D97-AF65-F5344CB8AC3E}">
        <p14:creationId xmlns:p14="http://schemas.microsoft.com/office/powerpoint/2010/main" val="28767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350270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63382" cy="6285470"/>
          </a:xfrm>
        </p:spPr>
      </p:pic>
    </p:spTree>
    <p:extLst>
      <p:ext uri="{BB962C8B-B14F-4D97-AF65-F5344CB8AC3E}">
        <p14:creationId xmlns:p14="http://schemas.microsoft.com/office/powerpoint/2010/main" val="2252581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82"/>
            <a:ext cx="12192000" cy="6696418"/>
          </a:xfrm>
        </p:spPr>
      </p:pic>
    </p:spTree>
    <p:extLst>
      <p:ext uri="{BB962C8B-B14F-4D97-AF65-F5344CB8AC3E}">
        <p14:creationId xmlns:p14="http://schemas.microsoft.com/office/powerpoint/2010/main" val="695502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49666" cy="6841185"/>
          </a:xfrm>
        </p:spPr>
      </p:pic>
    </p:spTree>
    <p:extLst>
      <p:ext uri="{BB962C8B-B14F-4D97-AF65-F5344CB8AC3E}">
        <p14:creationId xmlns:p14="http://schemas.microsoft.com/office/powerpoint/2010/main" val="3346771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" y="0"/>
            <a:ext cx="12129541" cy="6858000"/>
          </a:xfrm>
        </p:spPr>
      </p:pic>
    </p:spTree>
    <p:extLst>
      <p:ext uri="{BB962C8B-B14F-4D97-AF65-F5344CB8AC3E}">
        <p14:creationId xmlns:p14="http://schemas.microsoft.com/office/powerpoint/2010/main" val="337180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4378" cy="6803216"/>
          </a:xfrm>
        </p:spPr>
      </p:pic>
    </p:spTree>
    <p:extLst>
      <p:ext uri="{BB962C8B-B14F-4D97-AF65-F5344CB8AC3E}">
        <p14:creationId xmlns:p14="http://schemas.microsoft.com/office/powerpoint/2010/main" val="489520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9" y="186295"/>
            <a:ext cx="12066621" cy="6709085"/>
          </a:xfrm>
        </p:spPr>
      </p:pic>
    </p:spTree>
    <p:extLst>
      <p:ext uri="{BB962C8B-B14F-4D97-AF65-F5344CB8AC3E}">
        <p14:creationId xmlns:p14="http://schemas.microsoft.com/office/powerpoint/2010/main" val="182504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966"/>
            <a:ext cx="12060195" cy="6725250"/>
          </a:xfrm>
        </p:spPr>
      </p:pic>
    </p:spTree>
    <p:extLst>
      <p:ext uri="{BB962C8B-B14F-4D97-AF65-F5344CB8AC3E}">
        <p14:creationId xmlns:p14="http://schemas.microsoft.com/office/powerpoint/2010/main" val="20760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71503"/>
          </a:xfrm>
        </p:spPr>
      </p:pic>
    </p:spTree>
    <p:extLst>
      <p:ext uri="{BB962C8B-B14F-4D97-AF65-F5344CB8AC3E}">
        <p14:creationId xmlns:p14="http://schemas.microsoft.com/office/powerpoint/2010/main" val="290870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" y="0"/>
            <a:ext cx="11970757" cy="6804402"/>
          </a:xfrm>
        </p:spPr>
      </p:pic>
    </p:spTree>
    <p:extLst>
      <p:ext uri="{BB962C8B-B14F-4D97-AF65-F5344CB8AC3E}">
        <p14:creationId xmlns:p14="http://schemas.microsoft.com/office/powerpoint/2010/main" val="25011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8000"/>
          </a:xfrm>
        </p:spPr>
      </p:pic>
    </p:spTree>
    <p:extLst>
      <p:ext uri="{BB962C8B-B14F-4D97-AF65-F5344CB8AC3E}">
        <p14:creationId xmlns:p14="http://schemas.microsoft.com/office/powerpoint/2010/main" val="29730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840"/>
            <a:ext cx="12068432" cy="7595630"/>
          </a:xfrm>
        </p:spPr>
      </p:pic>
    </p:spTree>
    <p:extLst>
      <p:ext uri="{BB962C8B-B14F-4D97-AF65-F5344CB8AC3E}">
        <p14:creationId xmlns:p14="http://schemas.microsoft.com/office/powerpoint/2010/main" val="13288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" y="0"/>
            <a:ext cx="12294937" cy="6858000"/>
          </a:xfrm>
        </p:spPr>
      </p:pic>
    </p:spTree>
    <p:extLst>
      <p:ext uri="{BB962C8B-B14F-4D97-AF65-F5344CB8AC3E}">
        <p14:creationId xmlns:p14="http://schemas.microsoft.com/office/powerpoint/2010/main" val="273063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670893"/>
          </a:xfrm>
        </p:spPr>
      </p:pic>
    </p:spTree>
    <p:extLst>
      <p:ext uri="{BB962C8B-B14F-4D97-AF65-F5344CB8AC3E}">
        <p14:creationId xmlns:p14="http://schemas.microsoft.com/office/powerpoint/2010/main" val="612762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Panorámica</PresentationFormat>
  <Paragraphs>0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</cp:lastModifiedBy>
  <cp:revision>7</cp:revision>
  <dcterms:created xsi:type="dcterms:W3CDTF">2023-08-23T16:10:58Z</dcterms:created>
  <dcterms:modified xsi:type="dcterms:W3CDTF">2023-08-23T17:34:51Z</dcterms:modified>
</cp:coreProperties>
</file>