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3247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1836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156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8677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900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1759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6905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36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0978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9795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775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DC20D-69C0-49BE-AFF2-521924B51CB2}" type="datetimeFigureOut">
              <a:rPr lang="es-BO" smtClean="0"/>
              <a:t>23/8/2023</a:t>
            </a:fld>
            <a:endParaRPr lang="es-B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C65A-A75A-47A1-9054-C596E2548225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619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282"/>
          </a:xfrm>
        </p:spPr>
      </p:pic>
    </p:spTree>
    <p:extLst>
      <p:ext uri="{BB962C8B-B14F-4D97-AF65-F5344CB8AC3E}">
        <p14:creationId xmlns:p14="http://schemas.microsoft.com/office/powerpoint/2010/main" val="300576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34336" cy="6916650"/>
          </a:xfrm>
        </p:spPr>
      </p:pic>
    </p:spTree>
    <p:extLst>
      <p:ext uri="{BB962C8B-B14F-4D97-AF65-F5344CB8AC3E}">
        <p14:creationId xmlns:p14="http://schemas.microsoft.com/office/powerpoint/2010/main" val="202873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9622"/>
          </a:xfrm>
        </p:spPr>
      </p:pic>
    </p:spTree>
    <p:extLst>
      <p:ext uri="{BB962C8B-B14F-4D97-AF65-F5344CB8AC3E}">
        <p14:creationId xmlns:p14="http://schemas.microsoft.com/office/powerpoint/2010/main" val="95052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61741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26098" cy="6858000"/>
          </a:xfrm>
        </p:spPr>
      </p:pic>
    </p:spTree>
    <p:extLst>
      <p:ext uri="{BB962C8B-B14F-4D97-AF65-F5344CB8AC3E}">
        <p14:creationId xmlns:p14="http://schemas.microsoft.com/office/powerpoint/2010/main" val="304023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26098" cy="6858000"/>
          </a:xfrm>
        </p:spPr>
      </p:pic>
    </p:spTree>
    <p:extLst>
      <p:ext uri="{BB962C8B-B14F-4D97-AF65-F5344CB8AC3E}">
        <p14:creationId xmlns:p14="http://schemas.microsoft.com/office/powerpoint/2010/main" val="107642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316"/>
            <a:ext cx="12192001" cy="6783683"/>
          </a:xfrm>
        </p:spPr>
      </p:pic>
    </p:spTree>
    <p:extLst>
      <p:ext uri="{BB962C8B-B14F-4D97-AF65-F5344CB8AC3E}">
        <p14:creationId xmlns:p14="http://schemas.microsoft.com/office/powerpoint/2010/main" val="288844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50824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8022"/>
          </a:xfrm>
        </p:spPr>
      </p:pic>
    </p:spTree>
    <p:extLst>
      <p:ext uri="{BB962C8B-B14F-4D97-AF65-F5344CB8AC3E}">
        <p14:creationId xmlns:p14="http://schemas.microsoft.com/office/powerpoint/2010/main" val="327815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31464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59358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043719" cy="68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5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" y="0"/>
            <a:ext cx="12130836" cy="6880210"/>
          </a:xfrm>
        </p:spPr>
      </p:pic>
    </p:spTree>
    <p:extLst>
      <p:ext uri="{BB962C8B-B14F-4D97-AF65-F5344CB8AC3E}">
        <p14:creationId xmlns:p14="http://schemas.microsoft.com/office/powerpoint/2010/main" val="283467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141"/>
          </a:xfrm>
        </p:spPr>
      </p:pic>
    </p:spTree>
    <p:extLst>
      <p:ext uri="{BB962C8B-B14F-4D97-AF65-F5344CB8AC3E}">
        <p14:creationId xmlns:p14="http://schemas.microsoft.com/office/powerpoint/2010/main" val="20971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805881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85714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9900"/>
          </a:xfrm>
        </p:spPr>
      </p:pic>
    </p:spTree>
    <p:extLst>
      <p:ext uri="{BB962C8B-B14F-4D97-AF65-F5344CB8AC3E}">
        <p14:creationId xmlns:p14="http://schemas.microsoft.com/office/powerpoint/2010/main" val="1140089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8022"/>
          </a:xfrm>
        </p:spPr>
      </p:pic>
    </p:spTree>
    <p:extLst>
      <p:ext uri="{BB962C8B-B14F-4D97-AF65-F5344CB8AC3E}">
        <p14:creationId xmlns:p14="http://schemas.microsoft.com/office/powerpoint/2010/main" val="358643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34335" cy="6858000"/>
          </a:xfrm>
        </p:spPr>
      </p:pic>
    </p:spTree>
    <p:extLst>
      <p:ext uri="{BB962C8B-B14F-4D97-AF65-F5344CB8AC3E}">
        <p14:creationId xmlns:p14="http://schemas.microsoft.com/office/powerpoint/2010/main" val="427610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1818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3886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822"/>
          </a:xfrm>
        </p:spPr>
      </p:pic>
    </p:spTree>
    <p:extLst>
      <p:ext uri="{BB962C8B-B14F-4D97-AF65-F5344CB8AC3E}">
        <p14:creationId xmlns:p14="http://schemas.microsoft.com/office/powerpoint/2010/main" val="40681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43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14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66141" cy="7005415"/>
          </a:xfrm>
        </p:spPr>
      </p:pic>
    </p:spTree>
    <p:extLst>
      <p:ext uri="{BB962C8B-B14F-4D97-AF65-F5344CB8AC3E}">
        <p14:creationId xmlns:p14="http://schemas.microsoft.com/office/powerpoint/2010/main" val="178491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55169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35482" cy="6858000"/>
          </a:xfrm>
        </p:spPr>
      </p:pic>
    </p:spTree>
    <p:extLst>
      <p:ext uri="{BB962C8B-B14F-4D97-AF65-F5344CB8AC3E}">
        <p14:creationId xmlns:p14="http://schemas.microsoft.com/office/powerpoint/2010/main" val="369021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727"/>
            <a:ext cx="12192000" cy="6812515"/>
          </a:xfrm>
        </p:spPr>
      </p:pic>
    </p:spTree>
    <p:extLst>
      <p:ext uri="{BB962C8B-B14F-4D97-AF65-F5344CB8AC3E}">
        <p14:creationId xmlns:p14="http://schemas.microsoft.com/office/powerpoint/2010/main" val="19333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09623" cy="6839149"/>
          </a:xfrm>
        </p:spPr>
      </p:pic>
    </p:spTree>
    <p:extLst>
      <p:ext uri="{BB962C8B-B14F-4D97-AF65-F5344CB8AC3E}">
        <p14:creationId xmlns:p14="http://schemas.microsoft.com/office/powerpoint/2010/main" val="38667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17860" cy="6858000"/>
          </a:xfrm>
        </p:spPr>
      </p:pic>
    </p:spTree>
    <p:extLst>
      <p:ext uri="{BB962C8B-B14F-4D97-AF65-F5344CB8AC3E}">
        <p14:creationId xmlns:p14="http://schemas.microsoft.com/office/powerpoint/2010/main" val="115125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27242" cy="6858000"/>
          </a:xfrm>
        </p:spPr>
      </p:pic>
    </p:spTree>
    <p:extLst>
      <p:ext uri="{BB962C8B-B14F-4D97-AF65-F5344CB8AC3E}">
        <p14:creationId xmlns:p14="http://schemas.microsoft.com/office/powerpoint/2010/main" val="351888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Daniel</cp:lastModifiedBy>
  <cp:revision>2</cp:revision>
  <dcterms:created xsi:type="dcterms:W3CDTF">2023-08-23T18:52:02Z</dcterms:created>
  <dcterms:modified xsi:type="dcterms:W3CDTF">2023-08-23T19:11:11Z</dcterms:modified>
</cp:coreProperties>
</file>