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28f9767-564e-4f0e-b9c1-895e95f3cd6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6ead59d-e12a-4711-b3b5-7ce7d34acc5f/ReportSection?bookmarkGuid=887c0ff4-656d-4725-9125-ee543ab2a5a2&amp;bookmarkUsage=1&amp;ctid=aa495f2c-d37e-4b58-ab95-bf0874a3adb2&amp;fromEntryPoint=export&quot;"/>
    <we:property name="reportState" value="&quot;CONNECTED&quot;"/>
    <we:property name="artifactViewState" value="&quot;live&quot;"/>
    <we:property name="reportEmbeddedTime" value="&quot;2024-10-09T18:00:25.258Z&quot;"/>
    <we:property name="creatorSessionId" value="&quot;68b60179-b406-49ca-aba5-49269e0df5e1&quot;"/>
    <we:property name="creatorUserId" value="&quot;10032002CB434109&quot;"/>
    <we:property name="creatorTenantId" value="&quot;aa495f2c-d37e-4b58-ab95-bf0874a3adb2&quot;"/>
    <we:property name="pageDisplayName" value="&quot;Página 1&quot;"/>
    <we:property name="pageName" value="&quot;ReportSection&quot;"/>
    <we:property name="reportName" value="&quot;EXPBIDIO_1&quot;"/>
    <we:property name="isVisualContainerHeaderHidden" value="false"/>
    <we:property name="isFiltersActionButtonVisible" value="true"/>
    <we:property name="initialStateBookmark" value="&quot;H4sIAAAAAAAAA+1W32/aMBD+V5Cfoykm/H6jjElT1xbB2pcJTUd8Ca6MHTkOg1X533d2YC1M6vZQrVM1Xjh/Pu6+7+6LyAMTsiwU7K9hg2zEPmohUxDGtjiLmG7Ai5uby6vx/PLr9fhqSrApnDS6ZKMH5sDm6O5kWYHyJQj8sowYKDWD3J8yUCVGrEBbGg1Kfscmma6crbCOGO4KZSz4kgsHDn3ZLaXTmXrzdwl1hNTJLS4wdQ06x8JYdzxHrGyiQOn0zhcLDSdGO5CaCnuM804boJd1AbvtbnfYEwgez6Ryh5TVfrorLOkhlfvCz2FC7HJjaUCKBd4Wy/LQZGJUtQnR9ARfmMqmOMcsXGkn3Z4qLdaIjrOa5M+soeE0KOYb1C7Aa/NtYpEaCjaK6+gnh7HYgk4JPScwznOLORxFT1+cHYWZbMh9qPRhuvGvXJeElFLn6rDpxxV8biQUEidrsM47aXVPe/Ljph8ZK9Be7MPE30t7XGA7OiP9akrr5dGJlHH/xHIHYzTUX9YJy9pfia5IUujzjCcpTzCJO2Lw6nadmEo7Ev3G7bqB4typf8cEj/NtTNCPszbvDdsZZHGfr2LeH2T/TfAsu9YCFP0L/dYE/wLXWy1d2VoYJd6SabMsHvY55+2OSIZ8gDBIur7Ms+wd7tzK7E4VhM9ThG2QXj58YCpXFpDiDDQGJUVDSGLIo0WCFn5yIbb++5OkZ6ZpfQeqCl3pfYSFHkRGrhT+YX4jtf4Bt0LZREsJAAA=&quot;"/>
    <we:property name="bookmark" value="&quot;H4sIAAAAAAAAA+1WUW/aMBD+K8jP0RQTAqRvXcakSdOEmq0vEw9HfAmujB05DoNV+e87O9AWJnUv1TpV4wX7u+Pu++4+IPdMyLZRcPgCW2RX7JMWsgRh7IiziOkBzJDP5tk6hWzKxwDJJI1LiprGSaNbdnXPHNga3a1sO1C+EoHfVxEDpZZQ+1sFqsWINWhbo0HJnzgkU8jZDvuI4b5RxoIvWThw6MvuKJ3uRIG/S6gjlE7usMDSDegNNsa60z1i7XAKlM5jvlhomBvtQGoq7DHOJyRoWqWA6ThNs6lA8HgllTumrA+LfWNJD6k8NH4cObGrjaU5KRZ4W2zbY5PcqG4bToszvDCdLfEGqxDSTroDVSo2iI6znuQvraHhDCjWW9QuwBvzI7dIDQW7ivvogcO12IEuCb0kcF3XFms4iV68ODs6VnIg97HTx+nGv3NdEdJKXavjph9X8HWQ0EjMN2Cdd9L6jvbkx00fMlagfX8IE/8g7WmB4+iC9Ksp7VcnJ1LG3RPLHY0xUH9ZJ6x6HxKpSEqY8YonJU8wiSdi/up2zU2nHYl+43bdQnPp1L9jgsf5DiaYxdWYT7NxBVU84+uYfpur/yZ4lt2oAEX/Qn80wb/A9ZuWrh0VRom3ZNqqirMZ53w8EUnG5wjzJPVlnmXvcO/WZn+uILyeImyL9PDhD6ZzbQMlLkFjUNIMhCSGPFokaOEnF87Wv3+W9J0ZWt+C6kJXeh5hoYun3v8Cs3HivyIJAAA=&quot;"/>
    <we:property name="datasetId" value="&quot;797a9644-0e3b-4328-93be-804e5961813d&quot;"/>
    <we:property name="embedUrl" value="&quot;/reportEmbed?reportId=66ead59d-e12a-4711-b3b5-7ce7d34acc5f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36e44a-542c-43fa-9b44-cfcc8de3fe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86B817B346E142AF3A56D07909C07D" ma:contentTypeVersion="14" ma:contentTypeDescription="Crie um novo documento." ma:contentTypeScope="" ma:versionID="76ed8fec052fd435ff102204c8a9cde4">
  <xsd:schema xmlns:xsd="http://www.w3.org/2001/XMLSchema" xmlns:xs="http://www.w3.org/2001/XMLSchema" xmlns:p="http://schemas.microsoft.com/office/2006/metadata/properties" xmlns:ns3="ed36e44a-542c-43fa-9b44-cfcc8de3fe11" xmlns:ns4="9d126270-6e63-4806-99ac-764405a29507" targetNamespace="http://schemas.microsoft.com/office/2006/metadata/properties" ma:root="true" ma:fieldsID="b5858372b86d9a96e8c4718e6fbbe88c" ns3:_="" ns4:_="">
    <xsd:import namespace="ed36e44a-542c-43fa-9b44-cfcc8de3fe11"/>
    <xsd:import namespace="9d126270-6e63-4806-99ac-764405a2950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6e44a-542c-43fa-9b44-cfcc8de3fe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26270-6e63-4806-99ac-764405a2950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www.w3.org/XML/1998/namespace"/>
    <ds:schemaRef ds:uri="9d126270-6e63-4806-99ac-764405a29507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d36e44a-542c-43fa-9b44-cfcc8de3fe1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960AAC-50A8-4B84-B7C1-E58FF03AC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36e44a-542c-43fa-9b44-cfcc8de3fe11"/>
    <ds:schemaRef ds:uri="9d126270-6e63-4806-99ac-764405a295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Diego Armando Teles de Carvalho</cp:lastModifiedBy>
  <cp:revision>3</cp:revision>
  <dcterms:created xsi:type="dcterms:W3CDTF">2018-06-07T21:39:02Z</dcterms:created>
  <dcterms:modified xsi:type="dcterms:W3CDTF">2024-10-09T18:17:16Z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0x0101006986B817B346E142AF3A56D07909C07D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