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6" r:id="rId4"/>
    <p:sldId id="263" r:id="rId5"/>
    <p:sldId id="264" r:id="rId6"/>
    <p:sldId id="270" r:id="rId7"/>
    <p:sldId id="268" r:id="rId8"/>
    <p:sldId id="269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556" autoAdjust="0"/>
  </p:normalViewPr>
  <p:slideViewPr>
    <p:cSldViewPr>
      <p:cViewPr varScale="1">
        <p:scale>
          <a:sx n="104" d="100"/>
          <a:sy n="104" d="100"/>
        </p:scale>
        <p:origin x="13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16.12.2021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‹Nr.›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16.12.2021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16.12.2021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Team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TotallyNotSpies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(TNS)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Lennart Brinkmann, Marco Ochsenfahrt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Milestone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Presentation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Mango/PiB_Bri_O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</a:t>
            </a:r>
            <a:r>
              <a:rPr lang="de-DE" dirty="0" err="1"/>
              <a:t>Presentation</a:t>
            </a:r>
            <a:r>
              <a:rPr lang="de-DE" dirty="0"/>
              <a:t> (2)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Milestone 3: </a:t>
            </a:r>
            <a:r>
              <a:rPr lang="de-DE" dirty="0" err="1"/>
              <a:t>Submit</a:t>
            </a:r>
            <a:r>
              <a:rPr lang="de-DE" dirty="0"/>
              <a:t> single-block </a:t>
            </a:r>
            <a:r>
              <a:rPr lang="de-DE" dirty="0" err="1"/>
              <a:t>tasks</a:t>
            </a:r>
            <a:endParaRPr lang="de-DE" dirty="0"/>
          </a:p>
          <a:p>
            <a:endParaRPr lang="de-DE" dirty="0"/>
          </a:p>
          <a:p>
            <a:r>
              <a:rPr lang="de-DE" sz="2400" dirty="0"/>
              <a:t>16.12.2021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D95C7D-FC01-42CA-B147-1E095234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Working Progress</a:t>
            </a:r>
          </a:p>
          <a:p>
            <a:r>
              <a:rPr lang="de-DE" dirty="0"/>
              <a:t>Demo Code + Visuals</a:t>
            </a:r>
          </a:p>
          <a:p>
            <a:r>
              <a:rPr lang="de-DE" dirty="0" err="1"/>
              <a:t>Difficulties</a:t>
            </a:r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5C36CE-B7BA-4E30-A59E-B84EEC1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57B553-7820-459B-897E-D7470A63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: Jason</a:t>
            </a:r>
          </a:p>
          <a:p>
            <a:r>
              <a:rPr lang="de-DE" dirty="0" err="1"/>
              <a:t>Rewriting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in </a:t>
            </a:r>
            <a:r>
              <a:rPr lang="de-DE" dirty="0" err="1"/>
              <a:t>jason</a:t>
            </a:r>
            <a:endParaRPr lang="de-DE" dirty="0"/>
          </a:p>
          <a:p>
            <a:pPr lvl="1"/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jason</a:t>
            </a:r>
            <a:endParaRPr lang="de-DE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6A604-5B0B-406B-B218-87B2862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Progress</a:t>
            </a:r>
          </a:p>
        </p:txBody>
      </p:sp>
    </p:spTree>
    <p:extLst>
      <p:ext uri="{BB962C8B-B14F-4D97-AF65-F5344CB8AC3E}">
        <p14:creationId xmlns:p14="http://schemas.microsoft.com/office/powerpoint/2010/main" val="34071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4BEFD9-4841-4AEB-A992-7DCF2983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  <a:p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https://github.com/DieMango/PiB_Bri_Och/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2D5465-6CA9-4B39-8D6A-ECC667F0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6074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8CDEC1-D24F-4BEA-A08D-9243A2CD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Having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redo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in Jason</a:t>
            </a:r>
          </a:p>
          <a:p>
            <a:pPr lvl="1"/>
            <a:r>
              <a:rPr lang="de-DE" dirty="0"/>
              <a:t>And </a:t>
            </a:r>
            <a:r>
              <a:rPr lang="de-DE" dirty="0" err="1"/>
              <a:t>dealing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problems</a:t>
            </a:r>
            <a:r>
              <a:rPr lang="de-DE" dirty="0"/>
              <a:t> in different </a:t>
            </a:r>
            <a:r>
              <a:rPr lang="de-DE" dirty="0" err="1"/>
              <a:t>ways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Jason</a:t>
            </a:r>
          </a:p>
          <a:p>
            <a:pPr lvl="1"/>
            <a:r>
              <a:rPr lang="de-DE" dirty="0" err="1"/>
              <a:t>Eg</a:t>
            </a:r>
            <a:r>
              <a:rPr lang="de-DE" dirty="0"/>
              <a:t>.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like absolut </a:t>
            </a:r>
            <a:r>
              <a:rPr lang="de-DE" dirty="0" err="1"/>
              <a:t>value</a:t>
            </a:r>
            <a:endParaRPr lang="de-DE" dirty="0"/>
          </a:p>
          <a:p>
            <a:r>
              <a:rPr lang="de-DE" dirty="0"/>
              <a:t>Bad time </a:t>
            </a:r>
            <a:r>
              <a:rPr lang="de-DE" dirty="0" err="1"/>
              <a:t>management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B0B8C7E-677A-42E5-9DD8-C88FDAFC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12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2CF9DC-FF24-4332-B908-FC8B3199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Movementfunction</a:t>
            </a:r>
            <a:r>
              <a:rPr lang="de-DE" dirty="0"/>
              <a:t> </a:t>
            </a:r>
            <a:r>
              <a:rPr lang="de-DE" dirty="0" err="1"/>
              <a:t>isnt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stuck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Possible </a:t>
            </a:r>
            <a:r>
              <a:rPr lang="de-DE" dirty="0" err="1"/>
              <a:t>solution</a:t>
            </a:r>
            <a:r>
              <a:rPr lang="de-DE" dirty="0"/>
              <a:t>: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an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eccept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(</a:t>
            </a:r>
            <a:r>
              <a:rPr lang="de-DE" dirty="0" err="1"/>
              <a:t>eg</a:t>
            </a:r>
            <a:r>
              <a:rPr lang="de-DE" dirty="0"/>
              <a:t> </a:t>
            </a:r>
            <a:r>
              <a:rPr lang="de-DE" dirty="0" err="1"/>
              <a:t>taskblock</a:t>
            </a:r>
            <a:r>
              <a:rPr lang="de-DE" dirty="0"/>
              <a:t>, </a:t>
            </a:r>
            <a:r>
              <a:rPr lang="de-DE" dirty="0" err="1"/>
              <a:t>dispenser</a:t>
            </a:r>
            <a:r>
              <a:rPr lang="de-DE" dirty="0"/>
              <a:t>, </a:t>
            </a:r>
            <a:r>
              <a:rPr lang="de-DE" dirty="0" err="1"/>
              <a:t>goalzone</a:t>
            </a:r>
            <a:r>
              <a:rPr lang="de-DE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AE2AB60-355C-4FA5-A89E-306F971F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r>
              <a:rPr lang="de-DE" dirty="0"/>
              <a:t> (2)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5296AE-0F92-452D-AC5C-4E9843DC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239" y="1203275"/>
            <a:ext cx="1498025" cy="18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6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353155-D277-4E67-AD97-EC007CD2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Submitting</a:t>
            </a:r>
            <a:r>
              <a:rPr lang="de-DE" dirty="0"/>
              <a:t> single-block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sz="2400" dirty="0"/>
              <a:t>Grabbing (</a:t>
            </a:r>
            <a:r>
              <a:rPr lang="de-DE" sz="2400" dirty="0" err="1"/>
              <a:t>needed</a:t>
            </a:r>
            <a:r>
              <a:rPr lang="de-DE" sz="2400" dirty="0"/>
              <a:t>) </a:t>
            </a:r>
            <a:r>
              <a:rPr lang="de-DE" sz="2400" dirty="0" err="1"/>
              <a:t>blocks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an </a:t>
            </a:r>
            <a:r>
              <a:rPr lang="de-DE" sz="2400" dirty="0" err="1"/>
              <a:t>agent</a:t>
            </a:r>
            <a:endParaRPr lang="de-DE" sz="2400" dirty="0"/>
          </a:p>
          <a:p>
            <a:pPr lvl="1"/>
            <a:r>
              <a:rPr lang="de-DE" sz="2400" dirty="0" err="1"/>
              <a:t>Finding</a:t>
            </a:r>
            <a:r>
              <a:rPr lang="de-DE" sz="2400" dirty="0"/>
              <a:t> and </a:t>
            </a:r>
            <a:r>
              <a:rPr lang="de-DE" sz="2400" dirty="0" err="1"/>
              <a:t>reaching</a:t>
            </a:r>
            <a:r>
              <a:rPr lang="de-DE" sz="2400" dirty="0"/>
              <a:t> goal-</a:t>
            </a:r>
            <a:r>
              <a:rPr lang="de-DE" sz="2400" dirty="0" err="1"/>
              <a:t>zones</a:t>
            </a:r>
            <a:endParaRPr lang="de-DE" sz="2400" dirty="0"/>
          </a:p>
          <a:p>
            <a:pPr lvl="2"/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entities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81DC58-020E-402B-A8F6-85369F6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(1)  </a:t>
            </a:r>
            <a:r>
              <a:rPr lang="de-DE" dirty="0" err="1"/>
              <a:t>finishing</a:t>
            </a:r>
            <a:r>
              <a:rPr lang="de-DE" dirty="0"/>
              <a:t> Milestone 3</a:t>
            </a:r>
          </a:p>
        </p:txBody>
      </p:sp>
    </p:spTree>
    <p:extLst>
      <p:ext uri="{BB962C8B-B14F-4D97-AF65-F5344CB8AC3E}">
        <p14:creationId xmlns:p14="http://schemas.microsoft.com/office/powerpoint/2010/main" val="318605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30E8DE-F057-4667-B4AB-BB90ED24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Achieving</a:t>
            </a:r>
            <a:r>
              <a:rPr lang="de-DE" dirty="0"/>
              <a:t> Milestone 4</a:t>
            </a:r>
          </a:p>
          <a:p>
            <a:pPr lvl="1"/>
            <a:r>
              <a:rPr lang="de-DE" dirty="0" err="1"/>
              <a:t>Coordinating</a:t>
            </a:r>
            <a:r>
              <a:rPr lang="de-DE" dirty="0"/>
              <a:t> multiple </a:t>
            </a:r>
            <a:r>
              <a:rPr lang="de-DE" dirty="0" err="1"/>
              <a:t>agents</a:t>
            </a:r>
            <a:endParaRPr lang="de-DE" dirty="0"/>
          </a:p>
          <a:p>
            <a:pPr lvl="1"/>
            <a:r>
              <a:rPr lang="de-DE" dirty="0"/>
              <a:t>Sharing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8E4299-94FD-4D87-8288-195FA6C3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849586014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</Template>
  <TotalTime>0</TotalTime>
  <Words>184</Words>
  <Application>Microsoft Office PowerPoint</Application>
  <PresentationFormat>Bildschirmpräsentation (16:9)</PresentationFormat>
  <Paragraphs>41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Milestone Presentation (2)</vt:lpstr>
      <vt:lpstr>Overview</vt:lpstr>
      <vt:lpstr>Working Progress</vt:lpstr>
      <vt:lpstr>Code</vt:lpstr>
      <vt:lpstr>Difficulties</vt:lpstr>
      <vt:lpstr>Difficulties (2)</vt:lpstr>
      <vt:lpstr>Next Steps (1)  finishing Milestone 3</vt:lpstr>
      <vt:lpstr>Next Steps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Presentation</dc:title>
  <dc:creator>Lennart Brinkmann</dc:creator>
  <cp:lastModifiedBy>Lennart Brinkmann</cp:lastModifiedBy>
  <cp:revision>19</cp:revision>
  <dcterms:created xsi:type="dcterms:W3CDTF">2021-12-01T16:24:06Z</dcterms:created>
  <dcterms:modified xsi:type="dcterms:W3CDTF">2021-12-16T11:58:27Z</dcterms:modified>
</cp:coreProperties>
</file>