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3" r:id="rId4"/>
    <p:sldId id="271" r:id="rId5"/>
    <p:sldId id="273" r:id="rId6"/>
    <p:sldId id="268" r:id="rId7"/>
    <p:sldId id="270" r:id="rId8"/>
    <p:sldId id="269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04" autoAdjust="0"/>
  </p:normalViewPr>
  <p:slideViewPr>
    <p:cSldViewPr>
      <p:cViewPr varScale="1">
        <p:scale>
          <a:sx n="139" d="100"/>
          <a:sy n="139" d="100"/>
        </p:scale>
        <p:origin x="80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13.01.2022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13.01.2022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13.01.2022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r>
              <a:rPr lang="de-DE" dirty="0"/>
              <a:t> (4)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Milestone 4: </a:t>
            </a:r>
            <a:r>
              <a:rPr lang="en-US" dirty="0"/>
              <a:t>Shared exploration and coordination with multiple agents</a:t>
            </a:r>
            <a:endParaRPr lang="de-DE" dirty="0"/>
          </a:p>
          <a:p>
            <a:r>
              <a:rPr lang="de-DE" sz="2400" dirty="0"/>
              <a:t>13.01.2022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 Code + Visuals</a:t>
            </a:r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63A823-4EE5-4E83-BE44-604160C2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/>
              <a:t>Getting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server</a:t>
            </a:r>
            <a:r>
              <a:rPr lang="de-DE" sz="2400" dirty="0"/>
              <a:t> </a:t>
            </a:r>
            <a:r>
              <a:rPr lang="de-DE" sz="2400" dirty="0" err="1"/>
              <a:t>running</a:t>
            </a:r>
            <a:endParaRPr lang="de-DE" sz="2400" dirty="0"/>
          </a:p>
          <a:p>
            <a:r>
              <a:rPr lang="de-DE" sz="2400" dirty="0"/>
              <a:t>Movement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blocking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other</a:t>
            </a:r>
            <a:endParaRPr lang="de-DE" sz="22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walking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obstacles</a:t>
            </a:r>
            <a:endParaRPr lang="de-DE" sz="2200" dirty="0"/>
          </a:p>
          <a:p>
            <a:pPr lvl="1"/>
            <a:r>
              <a:rPr lang="de-DE" sz="2200" dirty="0"/>
              <a:t>Overall </a:t>
            </a:r>
            <a:r>
              <a:rPr lang="de-DE" sz="2200" dirty="0" err="1"/>
              <a:t>bad</a:t>
            </a:r>
            <a:r>
              <a:rPr lang="de-DE" sz="2200" dirty="0"/>
              <a:t> </a:t>
            </a:r>
            <a:r>
              <a:rPr lang="de-DE" sz="2200" dirty="0" err="1"/>
              <a:t>movement</a:t>
            </a:r>
            <a:r>
              <a:rPr lang="de-DE" sz="2200" dirty="0"/>
              <a:t> </a:t>
            </a:r>
          </a:p>
          <a:p>
            <a:pPr lvl="2"/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server</a:t>
            </a:r>
            <a:r>
              <a:rPr lang="de-DE" sz="2000" dirty="0"/>
              <a:t> not </a:t>
            </a:r>
            <a:r>
              <a:rPr lang="de-DE" sz="2000" dirty="0" err="1"/>
              <a:t>usefull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put</a:t>
            </a:r>
            <a:r>
              <a:rPr lang="de-DE" sz="2000" dirty="0"/>
              <a:t> time in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CC301A-A9B5-4831-A713-C3298798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07395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63A823-4EE5-4E83-BE44-604160C2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?task(_,_,_,_) doesn’t work for whatever reason</a:t>
            </a:r>
          </a:p>
          <a:p>
            <a:r>
              <a:rPr lang="de-DE" sz="2400" dirty="0"/>
              <a:t>Problems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get</a:t>
            </a:r>
            <a:r>
              <a:rPr lang="de-DE" sz="2400" dirty="0"/>
              <a:t> </a:t>
            </a:r>
            <a:r>
              <a:rPr lang="de-DE" sz="2400" dirty="0" err="1"/>
              <a:t>agents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accept</a:t>
            </a:r>
            <a:r>
              <a:rPr lang="de-DE" sz="2400" dirty="0"/>
              <a:t>/</a:t>
            </a:r>
            <a:r>
              <a:rPr lang="de-DE" sz="2400" dirty="0" err="1"/>
              <a:t>submit</a:t>
            </a:r>
            <a:r>
              <a:rPr lang="de-DE" sz="2400" dirty="0"/>
              <a:t> </a:t>
            </a:r>
            <a:r>
              <a:rPr lang="de-DE" sz="2400" dirty="0" err="1"/>
              <a:t>tasks</a:t>
            </a:r>
            <a:endParaRPr lang="de-DE" sz="24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trying</a:t>
            </a:r>
            <a:r>
              <a:rPr lang="de-DE" sz="2200" dirty="0"/>
              <a:t> </a:t>
            </a:r>
            <a:r>
              <a:rPr lang="de-DE" sz="2200" dirty="0" err="1"/>
              <a:t>thousands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cycles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accept</a:t>
            </a:r>
            <a:r>
              <a:rPr lang="de-DE" sz="2200" dirty="0"/>
              <a:t> a </a:t>
            </a:r>
            <a:r>
              <a:rPr lang="de-DE" sz="2200" dirty="0" err="1"/>
              <a:t>task</a:t>
            </a:r>
            <a:endParaRPr lang="de-DE" sz="22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thinking</a:t>
            </a:r>
            <a:r>
              <a:rPr lang="de-DE" sz="2200" dirty="0"/>
              <a:t> </a:t>
            </a:r>
            <a:r>
              <a:rPr lang="de-DE" sz="2200" dirty="0" err="1"/>
              <a:t>they</a:t>
            </a:r>
            <a:r>
              <a:rPr lang="de-DE" sz="2200" dirty="0"/>
              <a:t> </a:t>
            </a:r>
            <a:r>
              <a:rPr lang="de-DE" sz="2200" dirty="0" err="1"/>
              <a:t>got</a:t>
            </a:r>
            <a:r>
              <a:rPr lang="de-DE" sz="2200" dirty="0"/>
              <a:t> a </a:t>
            </a:r>
            <a:r>
              <a:rPr lang="de-DE" sz="2200" dirty="0" err="1"/>
              <a:t>task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actually</a:t>
            </a:r>
            <a:r>
              <a:rPr lang="de-DE" sz="2200" dirty="0"/>
              <a:t> </a:t>
            </a:r>
            <a:r>
              <a:rPr lang="de-DE" sz="2200" dirty="0" err="1"/>
              <a:t>accepting</a:t>
            </a:r>
            <a:r>
              <a:rPr lang="de-DE" sz="2200" dirty="0"/>
              <a:t> </a:t>
            </a:r>
            <a:r>
              <a:rPr lang="de-DE" sz="2200" dirty="0" err="1"/>
              <a:t>one</a:t>
            </a:r>
            <a:endParaRPr lang="de-DE" sz="22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 </a:t>
            </a:r>
            <a:r>
              <a:rPr lang="de-DE" sz="2200" dirty="0" err="1"/>
              <a:t>taking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long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find </a:t>
            </a:r>
            <a:r>
              <a:rPr lang="de-DE" sz="2200" dirty="0" err="1"/>
              <a:t>dispensers</a:t>
            </a:r>
            <a:r>
              <a:rPr lang="de-DE" sz="2200" dirty="0"/>
              <a:t>/ </a:t>
            </a:r>
            <a:r>
              <a:rPr lang="de-DE" sz="2200" dirty="0" err="1"/>
              <a:t>goal</a:t>
            </a:r>
            <a:r>
              <a:rPr lang="de-DE" sz="2200" dirty="0"/>
              <a:t> </a:t>
            </a:r>
            <a:r>
              <a:rPr lang="de-DE" sz="2200" dirty="0" err="1"/>
              <a:t>zones</a:t>
            </a:r>
            <a:endParaRPr lang="de-DE" sz="22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trying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submit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wrong</a:t>
            </a:r>
            <a:r>
              <a:rPr lang="de-DE" sz="2200" dirty="0"/>
              <a:t> block type</a:t>
            </a:r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grabbing</a:t>
            </a:r>
            <a:r>
              <a:rPr lang="de-DE" sz="2200" dirty="0"/>
              <a:t> a block </a:t>
            </a:r>
            <a:r>
              <a:rPr lang="de-DE" sz="2200" dirty="0" err="1"/>
              <a:t>together</a:t>
            </a:r>
            <a:r>
              <a:rPr lang="de-DE" sz="22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de-DE" sz="22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CC301A-A9B5-4831-A713-C3298798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74328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Getting the new server running</a:t>
            </a:r>
          </a:p>
          <a:p>
            <a:pPr lvl="1"/>
            <a:r>
              <a:rPr lang="en-US" sz="2200" dirty="0"/>
              <a:t>with the new coordinate system implement a </a:t>
            </a:r>
            <a:r>
              <a:rPr lang="en-US" sz="2200" dirty="0" err="1"/>
              <a:t>usefull</a:t>
            </a:r>
            <a:r>
              <a:rPr lang="en-US" sz="2200" dirty="0"/>
              <a:t> movement </a:t>
            </a:r>
            <a:r>
              <a:rPr lang="en-US" sz="2200" dirty="0" err="1"/>
              <a:t>algoryithm</a:t>
            </a:r>
            <a:r>
              <a:rPr lang="en-US" sz="2200" dirty="0"/>
              <a:t> like A* as java function</a:t>
            </a:r>
          </a:p>
          <a:p>
            <a:r>
              <a:rPr lang="en-US" sz="2400" dirty="0"/>
              <a:t>Improve the rotation function</a:t>
            </a:r>
          </a:p>
          <a:p>
            <a:r>
              <a:rPr lang="en-US" sz="2400" dirty="0"/>
              <a:t>getting the ?task(_,_,_,_) to work properly</a:t>
            </a:r>
          </a:p>
          <a:p>
            <a:r>
              <a:rPr lang="de-DE" sz="2400" dirty="0" err="1"/>
              <a:t>Mapknowlegde</a:t>
            </a:r>
            <a:endParaRPr lang="en-US" sz="2400" dirty="0"/>
          </a:p>
          <a:p>
            <a:pPr lvl="1"/>
            <a:r>
              <a:rPr lang="en-US" sz="2200" dirty="0"/>
              <a:t>-Agents can store positions of </a:t>
            </a:r>
            <a:r>
              <a:rPr lang="en-US" sz="2200" dirty="0" err="1"/>
              <a:t>PointsOfInterest</a:t>
            </a:r>
            <a:r>
              <a:rPr lang="en-US" sz="2200" dirty="0"/>
              <a:t> (POIs)</a:t>
            </a:r>
          </a:p>
          <a:p>
            <a:pPr lvl="2"/>
            <a:r>
              <a:rPr lang="en-US" sz="2100" dirty="0"/>
              <a:t>Storing positions of important entities</a:t>
            </a:r>
          </a:p>
          <a:p>
            <a:pPr lvl="2"/>
            <a:r>
              <a:rPr lang="en-US" sz="2100" dirty="0"/>
              <a:t>agents can move to any stored location</a:t>
            </a:r>
            <a:endParaRPr lang="de-DE" sz="21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(1)  </a:t>
            </a:r>
            <a:r>
              <a:rPr lang="de-DE" dirty="0" err="1"/>
              <a:t>finishing</a:t>
            </a:r>
            <a:r>
              <a:rPr lang="de-DE" dirty="0"/>
              <a:t> Milestone 4</a:t>
            </a:r>
          </a:p>
        </p:txBody>
      </p:sp>
    </p:spTree>
    <p:extLst>
      <p:ext uri="{BB962C8B-B14F-4D97-AF65-F5344CB8AC3E}">
        <p14:creationId xmlns:p14="http://schemas.microsoft.com/office/powerpoint/2010/main" val="318605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Creating </a:t>
            </a:r>
            <a:r>
              <a:rPr lang="en-US" sz="2400" dirty="0" err="1"/>
              <a:t>mulitle</a:t>
            </a:r>
            <a:r>
              <a:rPr lang="en-US" sz="2400" dirty="0"/>
              <a:t> types of agents (coordinator, worker scout)</a:t>
            </a:r>
          </a:p>
          <a:p>
            <a:pPr lvl="1"/>
            <a:r>
              <a:rPr lang="en-US" sz="2400" dirty="0"/>
              <a:t>Coordinator</a:t>
            </a:r>
          </a:p>
          <a:p>
            <a:pPr lvl="2"/>
            <a:r>
              <a:rPr lang="en-US" sz="2000" dirty="0"/>
              <a:t>stores map knowledge and gives it to other agents when requested</a:t>
            </a:r>
          </a:p>
          <a:p>
            <a:pPr lvl="2"/>
            <a:r>
              <a:rPr lang="de-DE" sz="2000" dirty="0" err="1"/>
              <a:t>keeps</a:t>
            </a:r>
            <a:r>
              <a:rPr lang="de-DE" sz="2000" dirty="0"/>
              <a:t> track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tasks</a:t>
            </a:r>
            <a:r>
              <a:rPr lang="de-DE" sz="2000" dirty="0"/>
              <a:t> (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agents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same </a:t>
            </a:r>
            <a:r>
              <a:rPr lang="de-DE" sz="2000" dirty="0" err="1"/>
              <a:t>task</a:t>
            </a:r>
            <a:r>
              <a:rPr lang="de-DE" sz="2000" dirty="0"/>
              <a:t>, </a:t>
            </a:r>
            <a:r>
              <a:rPr lang="de-DE" sz="2000" dirty="0" err="1"/>
              <a:t>deadlines</a:t>
            </a:r>
            <a:r>
              <a:rPr lang="de-DE" sz="2000" dirty="0"/>
              <a:t>)</a:t>
            </a:r>
            <a:endParaRPr lang="en-US" sz="2000" dirty="0"/>
          </a:p>
          <a:p>
            <a:pPr lvl="1"/>
            <a:r>
              <a:rPr lang="en-US" sz="2400" dirty="0"/>
              <a:t>Worker</a:t>
            </a:r>
          </a:p>
          <a:p>
            <a:pPr lvl="2"/>
            <a:r>
              <a:rPr lang="de-DE" sz="2200" dirty="0" err="1"/>
              <a:t>doing</a:t>
            </a:r>
            <a:r>
              <a:rPr lang="de-DE" sz="2200" dirty="0"/>
              <a:t> </a:t>
            </a:r>
            <a:r>
              <a:rPr lang="de-DE" sz="2200" dirty="0" err="1"/>
              <a:t>tasks</a:t>
            </a:r>
            <a:endParaRPr lang="en-US" sz="2200" dirty="0"/>
          </a:p>
          <a:p>
            <a:pPr lvl="1"/>
            <a:r>
              <a:rPr lang="en-US" sz="2400" dirty="0"/>
              <a:t>Scout </a:t>
            </a:r>
          </a:p>
          <a:p>
            <a:pPr lvl="2"/>
            <a:r>
              <a:rPr lang="en-US" sz="2200" dirty="0"/>
              <a:t>discovering the map, when fully discovered switch to worker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(2)  </a:t>
            </a:r>
            <a:r>
              <a:rPr lang="de-DE" dirty="0" err="1"/>
              <a:t>finishing</a:t>
            </a:r>
            <a:r>
              <a:rPr lang="de-DE" dirty="0"/>
              <a:t> Milestone 4</a:t>
            </a:r>
          </a:p>
        </p:txBody>
      </p:sp>
    </p:spTree>
    <p:extLst>
      <p:ext uri="{BB962C8B-B14F-4D97-AF65-F5344CB8AC3E}">
        <p14:creationId xmlns:p14="http://schemas.microsoft.com/office/powerpoint/2010/main" val="102492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30E8DE-F057-4667-B4AB-BB90ED24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submitting</a:t>
            </a:r>
            <a:r>
              <a:rPr lang="de-DE" dirty="0"/>
              <a:t> multi-block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8E4299-94FD-4D87-8288-195FA6C3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Achieving</a:t>
            </a:r>
            <a:r>
              <a:rPr lang="de-DE" dirty="0"/>
              <a:t> Milestone 5</a:t>
            </a:r>
          </a:p>
        </p:txBody>
      </p:sp>
    </p:spTree>
    <p:extLst>
      <p:ext uri="{BB962C8B-B14F-4D97-AF65-F5344CB8AC3E}">
        <p14:creationId xmlns:p14="http://schemas.microsoft.com/office/powerpoint/2010/main" val="3849586014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270</Words>
  <Application>Microsoft Office PowerPoint</Application>
  <PresentationFormat>Bildschirmpräsentation (16:9)</PresentationFormat>
  <Paragraphs>48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 (4)</vt:lpstr>
      <vt:lpstr>Overview</vt:lpstr>
      <vt:lpstr>Code</vt:lpstr>
      <vt:lpstr>Difficulties(1)</vt:lpstr>
      <vt:lpstr>Difficulties(2)</vt:lpstr>
      <vt:lpstr>Next Steps (1)  finishing Milestone 4</vt:lpstr>
      <vt:lpstr>Next Steps (2)  finishing Milestone 4</vt:lpstr>
      <vt:lpstr>Achieving Milestone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24</cp:revision>
  <dcterms:created xsi:type="dcterms:W3CDTF">2021-12-01T16:24:06Z</dcterms:created>
  <dcterms:modified xsi:type="dcterms:W3CDTF">2022-01-13T13:00:04Z</dcterms:modified>
</cp:coreProperties>
</file>