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6" r:id="rId4"/>
    <p:sldId id="261" r:id="rId5"/>
    <p:sldId id="263" r:id="rId6"/>
    <p:sldId id="262" r:id="rId7"/>
    <p:sldId id="264" r:id="rId8"/>
    <p:sldId id="265" r:id="rId9"/>
    <p:sldId id="268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556" autoAdjust="0"/>
  </p:normalViewPr>
  <p:slideViewPr>
    <p:cSldViewPr>
      <p:cViewPr varScale="1">
        <p:scale>
          <a:sx n="104" d="100"/>
          <a:sy n="104" d="100"/>
        </p:scale>
        <p:origin x="85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01.12.2021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01.12.2021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2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01.12.2021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Mango/PiB_Bri_O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err="1"/>
              <a:t>Presentation</a:t>
            </a:r>
            <a:r>
              <a:rPr lang="de-DE" dirty="0"/>
              <a:t> (1)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Exploration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Agent</a:t>
            </a:r>
          </a:p>
          <a:p>
            <a:endParaRPr lang="de-DE" dirty="0"/>
          </a:p>
          <a:p>
            <a:r>
              <a:rPr lang="de-DE" sz="2400" dirty="0"/>
              <a:t>02.12.2021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 Name, Working Progress</a:t>
            </a:r>
          </a:p>
          <a:p>
            <a:r>
              <a:rPr lang="de-DE" dirty="0"/>
              <a:t>Demo Code + Visuals</a:t>
            </a:r>
          </a:p>
          <a:p>
            <a:r>
              <a:rPr lang="de-DE" dirty="0" err="1"/>
              <a:t>Difficulties</a:t>
            </a:r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57B553-7820-459B-897E-D7470A63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an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endParaRPr lang="de-DE" dirty="0"/>
          </a:p>
          <a:p>
            <a:pPr lvl="1"/>
            <a:r>
              <a:rPr lang="de-DE" dirty="0" err="1"/>
              <a:t>Getting</a:t>
            </a:r>
            <a:r>
              <a:rPr lang="de-DE" dirty="0"/>
              <a:t> all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(</a:t>
            </a:r>
            <a:r>
              <a:rPr lang="de-DE" dirty="0" err="1"/>
              <a:t>random</a:t>
            </a:r>
            <a:r>
              <a:rPr lang="de-DE" dirty="0"/>
              <a:t>)</a:t>
            </a:r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dirty="0" err="1"/>
              <a:t>Implementing</a:t>
            </a:r>
            <a:r>
              <a:rPr lang="de-DE" dirty="0"/>
              <a:t>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enough</a:t>
            </a:r>
            <a:endParaRPr lang="de-DE" dirty="0"/>
          </a:p>
          <a:p>
            <a:pPr lvl="1"/>
            <a:r>
              <a:rPr lang="de-DE" dirty="0" err="1"/>
              <a:t>Accepting</a:t>
            </a:r>
            <a:r>
              <a:rPr lang="de-DE" dirty="0"/>
              <a:t> Tasks</a:t>
            </a:r>
          </a:p>
          <a:p>
            <a:r>
              <a:rPr lang="de-DE" dirty="0" err="1"/>
              <a:t>Thinking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6A604-5B0B-406B-B218-87B2862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Progress</a:t>
            </a:r>
          </a:p>
        </p:txBody>
      </p:sp>
    </p:spTree>
    <p:extLst>
      <p:ext uri="{BB962C8B-B14F-4D97-AF65-F5344CB8AC3E}">
        <p14:creationId xmlns:p14="http://schemas.microsoft.com/office/powerpoint/2010/main" val="34071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9997EB0-3ABE-4967-9A4A-1DDDFE6A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TotallyNotSpies</a:t>
            </a:r>
            <a:endParaRPr lang="de-DE" dirty="0"/>
          </a:p>
          <a:p>
            <a:pPr lvl="1"/>
            <a:r>
              <a:rPr lang="de-DE" dirty="0" err="1"/>
              <a:t>Cause</a:t>
            </a:r>
            <a:r>
              <a:rPr lang="de-DE" dirty="0"/>
              <a:t> </a:t>
            </a:r>
            <a:r>
              <a:rPr lang="de-DE" dirty="0" err="1"/>
              <a:t>they´re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xD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655D00-C240-456B-BA42-35BDBEE2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: Team Name</a:t>
            </a:r>
          </a:p>
        </p:txBody>
      </p:sp>
    </p:spTree>
    <p:extLst>
      <p:ext uri="{BB962C8B-B14F-4D97-AF65-F5344CB8AC3E}">
        <p14:creationId xmlns:p14="http://schemas.microsoft.com/office/powerpoint/2010/main" val="5643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https://github.com/DieMango/PiB_Bri_Och/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DC3683-0E55-4C33-9A67-3AA0C2B4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5D9E19-D965-4B26-AD97-3E6D618E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Visuals</a:t>
            </a:r>
          </a:p>
        </p:txBody>
      </p:sp>
      <p:pic>
        <p:nvPicPr>
          <p:cNvPr id="4" name="ExplorationV01">
            <a:hlinkClick r:id="" action="ppaction://media"/>
            <a:extLst>
              <a:ext uri="{FF2B5EF4-FFF2-40B4-BE49-F238E27FC236}">
                <a16:creationId xmlns:a16="http://schemas.microsoft.com/office/drawing/2014/main" id="{6FBB0722-F7A8-472C-ABA7-2C38F4EDD4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5856" y="544695"/>
            <a:ext cx="3888432" cy="38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8CDEC1-D24F-4BEA-A08D-9243A2CD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and </a:t>
            </a:r>
            <a:r>
              <a:rPr lang="de-DE" dirty="0" err="1"/>
              <a:t>error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and </a:t>
            </a:r>
            <a:r>
              <a:rPr lang="de-DE" dirty="0" err="1"/>
              <a:t>software</a:t>
            </a:r>
            <a:endParaRPr lang="de-DE" dirty="0"/>
          </a:p>
          <a:p>
            <a:r>
              <a:rPr lang="de-DE" dirty="0" err="1"/>
              <a:t>Seemingly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0B8C7E-677A-42E5-9DD8-C88FDAFC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12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74136E-BBAB-4004-A45E-E3D24614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Implementing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movement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block after </a:t>
            </a:r>
            <a:r>
              <a:rPr lang="de-DE" dirty="0" err="1"/>
              <a:t>getting</a:t>
            </a:r>
            <a:r>
              <a:rPr lang="de-DE" dirty="0"/>
              <a:t> a </a:t>
            </a:r>
            <a:r>
              <a:rPr lang="de-DE" dirty="0" err="1"/>
              <a:t>task</a:t>
            </a:r>
            <a:r>
              <a:rPr lang="de-DE" dirty="0"/>
              <a:t> </a:t>
            </a:r>
          </a:p>
          <a:p>
            <a:r>
              <a:rPr lang="de-DE" dirty="0"/>
              <a:t>More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pathing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sz="2400" dirty="0"/>
              <a:t>(</a:t>
            </a:r>
            <a:r>
              <a:rPr lang="de-DE" sz="2400" dirty="0" err="1"/>
              <a:t>eg</a:t>
            </a:r>
            <a:r>
              <a:rPr lang="de-DE" sz="2400" dirty="0"/>
              <a:t> </a:t>
            </a:r>
            <a:r>
              <a:rPr lang="de-DE" sz="2400" dirty="0" err="1"/>
              <a:t>avoiding</a:t>
            </a:r>
            <a:r>
              <a:rPr lang="de-DE" sz="2400" dirty="0"/>
              <a:t> </a:t>
            </a:r>
            <a:r>
              <a:rPr lang="de-DE" sz="2400" dirty="0" err="1"/>
              <a:t>obstacles</a:t>
            </a:r>
            <a:r>
              <a:rPr lang="de-DE" sz="2400" dirty="0"/>
              <a:t> like </a:t>
            </a: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agents</a:t>
            </a:r>
            <a:r>
              <a:rPr lang="de-DE" sz="2400" dirty="0"/>
              <a:t>/ </a:t>
            </a:r>
            <a:r>
              <a:rPr lang="de-DE" sz="2400" dirty="0" err="1"/>
              <a:t>enviroment</a:t>
            </a:r>
            <a:r>
              <a:rPr lang="de-DE" sz="2400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3B796-A405-4BD7-B8CD-D1066C42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81608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353155-D277-4E67-AD97-EC007CD2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Submitting</a:t>
            </a:r>
            <a:r>
              <a:rPr lang="de-DE" dirty="0"/>
              <a:t> single-block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sz="2400" dirty="0"/>
              <a:t>Grabbing (</a:t>
            </a:r>
            <a:r>
              <a:rPr lang="de-DE" sz="2400" dirty="0" err="1"/>
              <a:t>needed</a:t>
            </a:r>
            <a:r>
              <a:rPr lang="de-DE" sz="2400" dirty="0"/>
              <a:t>) </a:t>
            </a:r>
            <a:r>
              <a:rPr lang="de-DE" sz="2400" dirty="0" err="1"/>
              <a:t>blocks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an </a:t>
            </a:r>
            <a:r>
              <a:rPr lang="de-DE" sz="2400" dirty="0" err="1"/>
              <a:t>agent</a:t>
            </a:r>
            <a:endParaRPr lang="de-DE" sz="2400" dirty="0"/>
          </a:p>
          <a:p>
            <a:pPr lvl="1"/>
            <a:r>
              <a:rPr lang="de-DE" sz="2400" dirty="0" err="1"/>
              <a:t>Finding</a:t>
            </a:r>
            <a:r>
              <a:rPr lang="de-DE" sz="2400" dirty="0"/>
              <a:t> and </a:t>
            </a:r>
            <a:r>
              <a:rPr lang="de-DE" sz="2400" dirty="0" err="1"/>
              <a:t>reaching</a:t>
            </a:r>
            <a:r>
              <a:rPr lang="de-DE" sz="2400" dirty="0"/>
              <a:t> goal-</a:t>
            </a:r>
            <a:r>
              <a:rPr lang="de-DE" sz="2400" dirty="0" err="1"/>
              <a:t>zones</a:t>
            </a:r>
            <a:endParaRPr lang="de-DE" sz="2400" dirty="0"/>
          </a:p>
          <a:p>
            <a:pPr lvl="2"/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entities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81DC58-020E-402B-A8F6-85369F6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186059567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175</Words>
  <Application>Microsoft Office PowerPoint</Application>
  <PresentationFormat>Bildschirmpräsentation (16:9)</PresentationFormat>
  <Paragraphs>42</Paragraphs>
  <Slides>9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Milestone Presentation (1)</vt:lpstr>
      <vt:lpstr>Overview</vt:lpstr>
      <vt:lpstr>Working Progress</vt:lpstr>
      <vt:lpstr>Most Important part: Team Name</vt:lpstr>
      <vt:lpstr>Code</vt:lpstr>
      <vt:lpstr>Visuals</vt:lpstr>
      <vt:lpstr>Difficulties</vt:lpstr>
      <vt:lpstr>Next Steps (1)</vt:lpstr>
      <vt:lpstr>Next Steps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11</cp:revision>
  <dcterms:created xsi:type="dcterms:W3CDTF">2021-12-01T16:24:06Z</dcterms:created>
  <dcterms:modified xsi:type="dcterms:W3CDTF">2021-12-01T17:11:32Z</dcterms:modified>
</cp:coreProperties>
</file>