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6" r:id="rId4"/>
    <p:sldId id="261" r:id="rId5"/>
    <p:sldId id="263" r:id="rId6"/>
    <p:sldId id="262" r:id="rId7"/>
    <p:sldId id="264" r:id="rId8"/>
    <p:sldId id="265" r:id="rId9"/>
    <p:sldId id="268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01.12.2021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(1)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r>
              <a:rPr lang="de-DE" sz="2400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Progress, Team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Accepting</a:t>
            </a:r>
            <a:r>
              <a:rPr lang="de-DE" dirty="0"/>
              <a:t> Tasks</a:t>
            </a:r>
          </a:p>
          <a:p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TotallyNotSpies</a:t>
            </a:r>
            <a:r>
              <a:rPr lang="de-DE" dirty="0"/>
              <a:t> (TNS)</a:t>
            </a:r>
          </a:p>
          <a:p>
            <a:pPr lvl="1"/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they´re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xD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Team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  <p:pic>
        <p:nvPicPr>
          <p:cNvPr id="4" name="ExplorationV01">
            <a:hlinkClick r:id="" action="ppaction://media"/>
            <a:extLst>
              <a:ext uri="{FF2B5EF4-FFF2-40B4-BE49-F238E27FC236}">
                <a16:creationId xmlns:a16="http://schemas.microsoft.com/office/drawing/2014/main" id="{6FBB0722-F7A8-472C-ABA7-2C38F4EDD4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5856" y="544695"/>
            <a:ext cx="3888432" cy="38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and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and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Seemingly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block after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pathing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(</a:t>
            </a:r>
            <a:r>
              <a:rPr lang="de-DE" sz="2400" dirty="0" err="1"/>
              <a:t>eg</a:t>
            </a:r>
            <a:r>
              <a:rPr lang="de-DE" sz="2400" dirty="0"/>
              <a:t> </a:t>
            </a:r>
            <a:r>
              <a:rPr lang="de-DE" sz="2400" dirty="0" err="1"/>
              <a:t>avoiding</a:t>
            </a:r>
            <a:r>
              <a:rPr lang="de-DE" sz="2400" dirty="0"/>
              <a:t> </a:t>
            </a:r>
            <a:r>
              <a:rPr lang="de-DE" sz="2400" dirty="0" err="1"/>
              <a:t>obstacles</a:t>
            </a:r>
            <a:r>
              <a:rPr lang="de-DE" sz="2400" dirty="0"/>
              <a:t> like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/ </a:t>
            </a:r>
            <a:r>
              <a:rPr lang="de-DE" sz="2400" dirty="0" err="1"/>
              <a:t>enviroment</a:t>
            </a:r>
            <a:r>
              <a:rPr lang="de-DE" sz="2400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178</Words>
  <Application>Microsoft Office PowerPoint</Application>
  <PresentationFormat>Bildschirmpräsentation (16:9)</PresentationFormat>
  <Paragraphs>42</Paragraphs>
  <Slides>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(1)</vt:lpstr>
      <vt:lpstr>Overview</vt:lpstr>
      <vt:lpstr>Working Progress</vt:lpstr>
      <vt:lpstr>Most Important part: Team name</vt:lpstr>
      <vt:lpstr>Code</vt:lpstr>
      <vt:lpstr>Visuals</vt:lpstr>
      <vt:lpstr>Difficulties</vt:lpstr>
      <vt:lpstr>Next Steps (1)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12</cp:revision>
  <dcterms:created xsi:type="dcterms:W3CDTF">2021-12-01T16:24:06Z</dcterms:created>
  <dcterms:modified xsi:type="dcterms:W3CDTF">2021-12-01T17:17:41Z</dcterms:modified>
</cp:coreProperties>
</file>