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66" r:id="rId4"/>
    <p:sldId id="263" r:id="rId5"/>
    <p:sldId id="262" r:id="rId6"/>
    <p:sldId id="264" r:id="rId7"/>
    <p:sldId id="268" r:id="rId8"/>
    <p:sldId id="269" r:id="rId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556" autoAdjust="0"/>
  </p:normalViewPr>
  <p:slideViewPr>
    <p:cSldViewPr>
      <p:cViewPr varScale="1">
        <p:scale>
          <a:sx n="104" d="100"/>
          <a:sy n="104" d="100"/>
        </p:scale>
        <p:origin x="850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179512"/>
            <a:ext cx="475252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301208" y="179512"/>
            <a:ext cx="10801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442F-BE82-4B5A-943A-0DA94ED29E59}" type="datetimeFigureOut">
              <a:rPr lang="de-DE" smtClean="0">
                <a:latin typeface="StoneSansITCStd Medium" pitchFamily="50" charset="0"/>
                <a:cs typeface="Arial" panose="020B0604020202020204" pitchFamily="34" charset="0"/>
              </a:rPr>
              <a:t>16.12.2021</a:t>
            </a:fld>
            <a:endParaRPr lang="de-DE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532440"/>
            <a:ext cx="5040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61248" y="8532440"/>
            <a:ext cx="72008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125BC-28D1-403A-9ED0-9FCD04001FB1}" type="slidenum">
              <a:rPr lang="de-DE" smtClean="0">
                <a:latin typeface="StoneSansITCStd Medium" pitchFamily="50" charset="0"/>
                <a:cs typeface="Arial" panose="020B0604020202020204" pitchFamily="34" charset="0"/>
              </a:rPr>
              <a:t>‹Nr.›</a:t>
            </a:fld>
            <a:endParaRPr lang="de-DE">
              <a:latin typeface="StoneSansITCStd Medium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4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124744" y="15436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toneSansITCStd Medium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733256" y="154360"/>
            <a:ext cx="955576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toneSansITCStd Medium" pitchFamily="50" charset="0"/>
              </a:defRPr>
            </a:lvl1pPr>
          </a:lstStyle>
          <a:p>
            <a:fld id="{5801EACB-8D12-49F2-9088-5A635C50DDBD}" type="datetimeFigureOut">
              <a:rPr lang="de-DE" smtClean="0"/>
              <a:pPr/>
              <a:t>16.12.2021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716" y="901824"/>
            <a:ext cx="5500644" cy="3094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96752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196752" y="853244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toneSansITCStd Medium" pitchFamily="50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877272" y="8532440"/>
            <a:ext cx="811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toneSansITCStd Medium" pitchFamily="50" charset="0"/>
              </a:defRPr>
            </a:lvl1pPr>
          </a:lstStyle>
          <a:p>
            <a:fld id="{272E3E51-A3F3-4FD4-9C75-1C612CCCCA5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0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198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823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06934" y="771550"/>
            <a:ext cx="7737475" cy="1152128"/>
          </a:xfrm>
        </p:spPr>
        <p:txBody>
          <a:bodyPr/>
          <a:lstStyle>
            <a:lvl1pPr>
              <a:defRPr sz="3500">
                <a:solidFill>
                  <a:srgbClr val="008C4F"/>
                </a:solidFill>
              </a:defRPr>
            </a:lvl1pPr>
          </a:lstStyle>
          <a:p>
            <a:pPr lvl="0"/>
            <a:r>
              <a:rPr lang="de-DE" altLang="de-DE" noProof="0" dirty="0"/>
              <a:t>Mastertitelformat bearbeiten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06934" y="2031522"/>
            <a:ext cx="7737475" cy="1782366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altLang="de-DE" noProof="0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9858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479426" y="1337518"/>
            <a:ext cx="7923213" cy="339447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9858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kaler Titel 1"/>
          <p:cNvSpPr>
            <a:spLocks noGrp="1"/>
          </p:cNvSpPr>
          <p:nvPr>
            <p:ph type="title" orient="vert"/>
          </p:nvPr>
        </p:nvSpPr>
        <p:spPr>
          <a:xfrm rot="10800000">
            <a:off x="467545" y="843558"/>
            <a:ext cx="1979613" cy="383381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2555776" y="843558"/>
            <a:ext cx="5791200" cy="3833813"/>
          </a:xfrm>
        </p:spPr>
        <p:txBody>
          <a:bodyPr vert="eaVert"/>
          <a:lstStyle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23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94184" y="456615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11D8C60-1F2D-4436-BF53-22882F494404}" type="datetimeFigureOut">
              <a:rPr lang="de-DE" smtClean="0"/>
              <a:pPr/>
              <a:t>16.12.2021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566159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566159"/>
            <a:ext cx="1835224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3B23FF1-3F66-4904-91CE-1AE4A50506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>
            <a:lvl1pPr marL="268288" indent="-268288">
              <a:defRPr/>
            </a:lvl1pPr>
            <a:lvl2pPr marL="536575" indent="-282575">
              <a:spcBef>
                <a:spcPts val="600"/>
              </a:spcBef>
              <a:defRPr/>
            </a:lvl2pPr>
            <a:lvl3pPr marL="804863" indent="-268288">
              <a:spcBef>
                <a:spcPts val="600"/>
              </a:spcBef>
              <a:defRPr/>
            </a:lvl3pPr>
            <a:lvl4pPr marL="1074738" indent="-269875">
              <a:spcBef>
                <a:spcPts val="600"/>
              </a:spcBef>
              <a:defRPr/>
            </a:lvl4pPr>
            <a:lvl5pPr marL="1343025" indent="-269875">
              <a:spcBef>
                <a:spcPts val="600"/>
              </a:spcBef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5969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008" y="3134370"/>
            <a:ext cx="7772400" cy="1237580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2008" y="1851670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3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79426" y="1283494"/>
            <a:ext cx="388461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516438" y="1283494"/>
            <a:ext cx="38862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965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2826" y="1275606"/>
            <a:ext cx="3873494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700" y="2139702"/>
            <a:ext cx="3851275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99994" y="1275606"/>
            <a:ext cx="3888431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499994" y="2139702"/>
            <a:ext cx="3888431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5950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9322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12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699542"/>
            <a:ext cx="3008313" cy="648072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99542"/>
            <a:ext cx="4813374" cy="410445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19622"/>
            <a:ext cx="3008313" cy="3384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9066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757296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245936"/>
            <a:ext cx="5486400" cy="540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1792288" y="699541"/>
            <a:ext cx="5486400" cy="3002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05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8583614" y="0"/>
            <a:ext cx="561975" cy="51435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059231" cy="56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467544" y="4763928"/>
            <a:ext cx="38877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Team </a:t>
            </a:r>
            <a:r>
              <a:rPr lang="de-DE" altLang="de-DE" sz="1000" dirty="0" err="1">
                <a:solidFill>
                  <a:srgbClr val="808080"/>
                </a:solidFill>
                <a:latin typeface="StoneSansITCStd Medium" pitchFamily="50" charset="0"/>
              </a:rPr>
              <a:t>TotallyNotSpies</a:t>
            </a:r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(TNS)</a:t>
            </a:r>
          </a:p>
          <a:p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Lennart Brinkmann, Marco Ochsenfahrt</a:t>
            </a: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4438651" y="4803998"/>
            <a:ext cx="3959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de-DE" dirty="0">
                <a:solidFill>
                  <a:srgbClr val="808080"/>
                </a:solidFill>
                <a:latin typeface="StoneSansITCStd Medium" pitchFamily="50" charset="0"/>
              </a:rPr>
              <a:t>	</a:t>
            </a:r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Milestone </a:t>
            </a:r>
            <a:r>
              <a:rPr lang="de-DE" altLang="de-DE" sz="1000" dirty="0" err="1">
                <a:solidFill>
                  <a:srgbClr val="808080"/>
                </a:solidFill>
                <a:latin typeface="StoneSansITCStd Medium" pitchFamily="50" charset="0"/>
              </a:rPr>
              <a:t>Presentation</a:t>
            </a:r>
            <a:endParaRPr lang="de-DE" altLang="de-DE" sz="1000" dirty="0">
              <a:solidFill>
                <a:srgbClr val="808080"/>
              </a:solidFill>
              <a:latin typeface="StoneSansITCStd Medium" pitchFamily="50" charset="0"/>
            </a:endParaRP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6" y="1283494"/>
            <a:ext cx="7923213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endParaRPr lang="de-DE" alt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8640960" y="4917817"/>
            <a:ext cx="467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fld id="{0DD27E2C-7E76-43A1-95B7-12A54070BC93}" type="slidenum">
              <a:rPr lang="de-DE" altLang="de-DE" sz="1000" smtClean="0">
                <a:solidFill>
                  <a:srgbClr val="808080"/>
                </a:solidFill>
                <a:latin typeface="StoneSansITCStd Medium" pitchFamily="50" charset="0"/>
              </a:rPr>
              <a:pPr algn="ctr">
                <a:spcBef>
                  <a:spcPct val="50000"/>
                </a:spcBef>
              </a:pPr>
              <a:t>‹Nr.›</a:t>
            </a:fld>
            <a:endParaRPr lang="de-DE" altLang="de-DE" sz="1000" dirty="0">
              <a:solidFill>
                <a:srgbClr val="808080"/>
              </a:solidFill>
              <a:latin typeface="StoneSansITCStd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b="0" kern="1200">
          <a:solidFill>
            <a:schemeClr val="tx1"/>
          </a:solidFill>
          <a:latin typeface="StoneSansITCStd SemiBold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Clr>
          <a:srgbClr val="008C4F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536575" indent="-282575" algn="l" defTabSz="914400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StoneSansITCStd Medium" pitchFamily="50" charset="0"/>
          <a:ea typeface="+mn-ea"/>
          <a:cs typeface="+mn-cs"/>
        </a:defRPr>
      </a:lvl2pPr>
      <a:lvl3pPr marL="804863" indent="-268288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071563" indent="-2286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1165225" indent="-265113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StoneSansITCStd Medium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eMango/PiB_Bri_Och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Milestone </a:t>
            </a:r>
            <a:r>
              <a:rPr lang="de-DE" dirty="0" err="1"/>
              <a:t>Presentation</a:t>
            </a:r>
            <a:r>
              <a:rPr lang="de-DE" dirty="0"/>
              <a:t> (2)</a:t>
            </a:r>
          </a:p>
        </p:txBody>
      </p:sp>
      <p:sp>
        <p:nvSpPr>
          <p:cNvPr id="25" name="Untertitel 2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Milestone 3: </a:t>
            </a:r>
            <a:r>
              <a:rPr lang="de-DE" dirty="0" err="1"/>
              <a:t>Submit</a:t>
            </a:r>
            <a:r>
              <a:rPr lang="de-DE" dirty="0"/>
              <a:t> single-block </a:t>
            </a:r>
            <a:r>
              <a:rPr lang="de-DE" dirty="0" err="1"/>
              <a:t>tasks</a:t>
            </a:r>
            <a:endParaRPr lang="de-DE" dirty="0"/>
          </a:p>
          <a:p>
            <a:endParaRPr lang="de-DE" dirty="0"/>
          </a:p>
          <a:p>
            <a:r>
              <a:rPr lang="de-DE" sz="2400" dirty="0"/>
              <a:t>16.12.2021</a:t>
            </a:r>
          </a:p>
        </p:txBody>
      </p:sp>
    </p:spTree>
    <p:extLst>
      <p:ext uri="{BB962C8B-B14F-4D97-AF65-F5344CB8AC3E}">
        <p14:creationId xmlns:p14="http://schemas.microsoft.com/office/powerpoint/2010/main" val="70803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FD95C7D-FC01-42CA-B147-1E0952340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Working Progress</a:t>
            </a:r>
          </a:p>
          <a:p>
            <a:r>
              <a:rPr lang="de-DE" dirty="0"/>
              <a:t>Demo Code + Visuals</a:t>
            </a:r>
          </a:p>
          <a:p>
            <a:r>
              <a:rPr lang="de-DE" dirty="0" err="1"/>
              <a:t>Difficulties</a:t>
            </a:r>
            <a:endParaRPr lang="de-DE" dirty="0"/>
          </a:p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B5C36CE-B7BA-4E30-A59E-B84EEC14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580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57B553-7820-459B-897E-D7470A634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: Jason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8B6A604-5B0B-406B-B218-87B28624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Progress</a:t>
            </a:r>
          </a:p>
        </p:txBody>
      </p:sp>
    </p:spTree>
    <p:extLst>
      <p:ext uri="{BB962C8B-B14F-4D97-AF65-F5344CB8AC3E}">
        <p14:creationId xmlns:p14="http://schemas.microsoft.com/office/powerpoint/2010/main" val="340710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C4BEFD9-4841-4AEB-A992-7DCF29832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Live-Demo</a:t>
            </a:r>
          </a:p>
          <a:p>
            <a:r>
              <a:rPr lang="de-DE" dirty="0" err="1"/>
              <a:t>Git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 </a:t>
            </a:r>
            <a:r>
              <a:rPr lang="de-DE" dirty="0">
                <a:hlinkClick r:id="rId2"/>
              </a:rPr>
              <a:t>https://github.com/DieMango/PiB_Bri_Och/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72D5465-6CA9-4B39-8D6A-ECC667F0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66074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ADC3683-0E55-4C33-9A67-3AA0C2B4D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Video ?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05D9E19-D965-4B26-AD97-3E6D618E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Visuals</a:t>
            </a:r>
          </a:p>
        </p:txBody>
      </p:sp>
    </p:spTree>
    <p:extLst>
      <p:ext uri="{BB962C8B-B14F-4D97-AF65-F5344CB8AC3E}">
        <p14:creationId xmlns:p14="http://schemas.microsoft.com/office/powerpoint/2010/main" val="132136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08CDEC1-D24F-4BEA-A08D-9243A2CDB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Having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redo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in Jason</a:t>
            </a:r>
          </a:p>
          <a:p>
            <a:pPr lvl="1"/>
            <a:r>
              <a:rPr lang="de-DE" dirty="0"/>
              <a:t>And </a:t>
            </a:r>
            <a:r>
              <a:rPr lang="de-DE" dirty="0" err="1"/>
              <a:t>dealing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problems</a:t>
            </a:r>
            <a:r>
              <a:rPr lang="de-DE" dirty="0"/>
              <a:t> in different </a:t>
            </a:r>
            <a:r>
              <a:rPr lang="de-DE" dirty="0" err="1"/>
              <a:t>ways</a:t>
            </a:r>
            <a:endParaRPr lang="de-DE" dirty="0"/>
          </a:p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Jason</a:t>
            </a:r>
          </a:p>
          <a:p>
            <a:pPr lvl="1"/>
            <a:r>
              <a:rPr lang="de-DE" dirty="0" err="1"/>
              <a:t>Eg</a:t>
            </a:r>
            <a:r>
              <a:rPr lang="de-DE" dirty="0"/>
              <a:t>.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like absolut </a:t>
            </a:r>
            <a:r>
              <a:rPr lang="de-DE" dirty="0" err="1"/>
              <a:t>value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B0B8C7E-677A-42E5-9DD8-C88FDAFC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Difficulties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612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7353155-D277-4E67-AD97-EC007CD2A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Submitting</a:t>
            </a:r>
            <a:r>
              <a:rPr lang="de-DE" dirty="0"/>
              <a:t> single-block </a:t>
            </a:r>
            <a:r>
              <a:rPr lang="de-DE" dirty="0" err="1"/>
              <a:t>tasks</a:t>
            </a:r>
            <a:endParaRPr lang="de-DE" dirty="0"/>
          </a:p>
          <a:p>
            <a:pPr lvl="1"/>
            <a:r>
              <a:rPr lang="de-DE" sz="2400" dirty="0"/>
              <a:t>Grabbing (</a:t>
            </a:r>
            <a:r>
              <a:rPr lang="de-DE" sz="2400" dirty="0" err="1"/>
              <a:t>needed</a:t>
            </a:r>
            <a:r>
              <a:rPr lang="de-DE" sz="2400" dirty="0"/>
              <a:t>) </a:t>
            </a:r>
            <a:r>
              <a:rPr lang="de-DE" sz="2400" dirty="0" err="1"/>
              <a:t>blocks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an </a:t>
            </a:r>
            <a:r>
              <a:rPr lang="de-DE" sz="2400" dirty="0" err="1"/>
              <a:t>agent</a:t>
            </a:r>
            <a:endParaRPr lang="de-DE" sz="2400" dirty="0"/>
          </a:p>
          <a:p>
            <a:pPr lvl="1"/>
            <a:r>
              <a:rPr lang="de-DE" sz="2400" dirty="0" err="1"/>
              <a:t>Finding</a:t>
            </a:r>
            <a:r>
              <a:rPr lang="de-DE" sz="2400" dirty="0"/>
              <a:t> and </a:t>
            </a:r>
            <a:r>
              <a:rPr lang="de-DE" sz="2400" dirty="0" err="1"/>
              <a:t>reaching</a:t>
            </a:r>
            <a:r>
              <a:rPr lang="de-DE" sz="2400" dirty="0"/>
              <a:t> goal-</a:t>
            </a:r>
            <a:r>
              <a:rPr lang="de-DE" sz="2400" dirty="0" err="1"/>
              <a:t>zones</a:t>
            </a:r>
            <a:endParaRPr lang="de-DE" sz="2400" dirty="0"/>
          </a:p>
          <a:p>
            <a:pPr lvl="2"/>
            <a:r>
              <a:rPr lang="de-DE" dirty="0" err="1"/>
              <a:t>Storing</a:t>
            </a:r>
            <a:r>
              <a:rPr lang="de-DE" dirty="0"/>
              <a:t> </a:t>
            </a:r>
            <a:r>
              <a:rPr lang="de-DE" dirty="0" err="1"/>
              <a:t>positions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entities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D81DC58-020E-402B-A8F6-85369F60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 (1)  </a:t>
            </a:r>
            <a:r>
              <a:rPr lang="de-DE" dirty="0" err="1"/>
              <a:t>finishing</a:t>
            </a:r>
            <a:r>
              <a:rPr lang="de-DE" dirty="0"/>
              <a:t> Milestone 3</a:t>
            </a:r>
          </a:p>
        </p:txBody>
      </p:sp>
    </p:spTree>
    <p:extLst>
      <p:ext uri="{BB962C8B-B14F-4D97-AF65-F5344CB8AC3E}">
        <p14:creationId xmlns:p14="http://schemas.microsoft.com/office/powerpoint/2010/main" val="3186059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130E8DE-F057-4667-B4AB-BB90ED247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Achieving</a:t>
            </a:r>
            <a:r>
              <a:rPr lang="de-DE" dirty="0"/>
              <a:t> Milestone 4</a:t>
            </a:r>
          </a:p>
          <a:p>
            <a:pPr lvl="1"/>
            <a:r>
              <a:rPr lang="de-DE" dirty="0" err="1"/>
              <a:t>Coordinating</a:t>
            </a:r>
            <a:r>
              <a:rPr lang="de-DE" dirty="0"/>
              <a:t> multiple </a:t>
            </a:r>
            <a:r>
              <a:rPr lang="de-DE" dirty="0" err="1"/>
              <a:t>agents</a:t>
            </a:r>
            <a:endParaRPr lang="de-DE" dirty="0"/>
          </a:p>
          <a:p>
            <a:pPr lvl="1"/>
            <a:r>
              <a:rPr lang="de-DE" dirty="0"/>
              <a:t>Sharing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agents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C8E4299-94FD-4D87-8288-195FA6C3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3849586014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TU-Clausthal-Powerpoint16zu9-stone</Template>
  <TotalTime>0</TotalTime>
  <Words>125</Words>
  <Application>Microsoft Office PowerPoint</Application>
  <PresentationFormat>Bildschirmpräsentation (16:9)</PresentationFormat>
  <Paragraphs>33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Arial Unicode MS</vt:lpstr>
      <vt:lpstr>StoneSansITCStd Medium</vt:lpstr>
      <vt:lpstr>StoneSansITCStd SemiBold</vt:lpstr>
      <vt:lpstr>Symbol</vt:lpstr>
      <vt:lpstr>Wingdings</vt:lpstr>
      <vt:lpstr>en_tuc_vorlage_test</vt:lpstr>
      <vt:lpstr>Milestone Presentation (2)</vt:lpstr>
      <vt:lpstr>Overview</vt:lpstr>
      <vt:lpstr>Working Progress</vt:lpstr>
      <vt:lpstr>Code</vt:lpstr>
      <vt:lpstr>Visuals</vt:lpstr>
      <vt:lpstr>Difficulties</vt:lpstr>
      <vt:lpstr>Next Steps (1)  finishing Milestone 3</vt:lpstr>
      <vt:lpstr>Next Steps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Presentation</dc:title>
  <dc:creator>Lennart Brinkmann</dc:creator>
  <cp:lastModifiedBy>Lennart Brinkmann</cp:lastModifiedBy>
  <cp:revision>16</cp:revision>
  <dcterms:created xsi:type="dcterms:W3CDTF">2021-12-01T16:24:06Z</dcterms:created>
  <dcterms:modified xsi:type="dcterms:W3CDTF">2021-12-16T03:47:27Z</dcterms:modified>
</cp:coreProperties>
</file>