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81" r:id="rId4"/>
    <p:sldId id="279" r:id="rId5"/>
    <p:sldId id="282" r:id="rId6"/>
    <p:sldId id="283" r:id="rId7"/>
    <p:sldId id="274" r:id="rId8"/>
    <p:sldId id="275" r:id="rId9"/>
    <p:sldId id="276" r:id="rId10"/>
    <p:sldId id="284" r:id="rId11"/>
    <p:sldId id="280" r:id="rId12"/>
    <p:sldId id="285" r:id="rId13"/>
    <p:sldId id="263" r:id="rId1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04" autoAdjust="0"/>
  </p:normalViewPr>
  <p:slideViewPr>
    <p:cSldViewPr>
      <p:cViewPr varScale="1">
        <p:scale>
          <a:sx n="139" d="100"/>
          <a:sy n="139" d="100"/>
        </p:scale>
        <p:origin x="80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17.02.2022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‹Nr.›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33256" y="154360"/>
            <a:ext cx="955576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5801EACB-8D12-49F2-9088-5A635C50DDBD}" type="datetimeFigureOut">
              <a:rPr lang="de-DE" smtClean="0"/>
              <a:pPr/>
              <a:t>17.02.2022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272E3E51-A3F3-4FD4-9C75-1C612CCCCA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9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 dirty="0"/>
              <a:t>Mastertitelformat bearbeiten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17.02.2022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Team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TotallyNotSpies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(TNS)</a:t>
            </a:r>
          </a:p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Lennart Brinkmann, Marco Ochsenfahrt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StoneSansITCStd Medium" pitchFamily="50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Milestone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Presentation</a:t>
            </a:r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  <a:latin typeface="StoneSansITCStd Medium" pitchFamily="50" charset="0"/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0" kern="1200">
          <a:solidFill>
            <a:schemeClr val="tx1"/>
          </a:solidFill>
          <a:latin typeface="StoneSansITCStd SemiBold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eMango/PiB_Bri_Och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Milestone 5: </a:t>
            </a:r>
            <a:r>
              <a:rPr lang="en-US" dirty="0"/>
              <a:t>Submit multi-block tasks &amp; talk &amp; tournament</a:t>
            </a:r>
            <a:endParaRPr lang="de-DE" dirty="0"/>
          </a:p>
          <a:p>
            <a:r>
              <a:rPr lang="de-DE" sz="2400" dirty="0"/>
              <a:t>17.02.2022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6657D9A-613E-4B30-9AF6-6C5AC1F84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submit</a:t>
            </a:r>
            <a:r>
              <a:rPr lang="de-DE" dirty="0"/>
              <a:t> 2blockTasks</a:t>
            </a:r>
          </a:p>
          <a:p>
            <a:pPr lvl="1"/>
            <a:r>
              <a:rPr lang="de-DE" dirty="0" err="1"/>
              <a:t>Didn´t</a:t>
            </a:r>
            <a:r>
              <a:rPr lang="de-DE" dirty="0"/>
              <a:t> find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,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lay</a:t>
            </a:r>
            <a:r>
              <a:rPr lang="de-DE" dirty="0"/>
              <a:t> in </a:t>
            </a:r>
            <a:r>
              <a:rPr lang="de-DE" dirty="0" err="1"/>
              <a:t>fundamentional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blocking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, </a:t>
            </a:r>
            <a:r>
              <a:rPr lang="de-DE" dirty="0" err="1"/>
              <a:t>getting</a:t>
            </a:r>
            <a:r>
              <a:rPr lang="de-DE" dirty="0"/>
              <a:t> stuck</a:t>
            </a:r>
          </a:p>
          <a:p>
            <a:pPr lvl="1"/>
            <a:r>
              <a:rPr lang="de-DE" dirty="0" err="1"/>
              <a:t>Obstacle</a:t>
            </a:r>
            <a:r>
              <a:rPr lang="de-DE" dirty="0"/>
              <a:t> </a:t>
            </a:r>
            <a:r>
              <a:rPr lang="de-DE" dirty="0" err="1"/>
              <a:t>avoidance</a:t>
            </a:r>
            <a:r>
              <a:rPr lang="de-DE" dirty="0"/>
              <a:t> </a:t>
            </a:r>
            <a:r>
              <a:rPr lang="de-DE" dirty="0" err="1"/>
              <a:t>doesnt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time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5E1E1D5-B6B8-4F97-A1D9-BF1B7B1E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and Solutions 4</a:t>
            </a:r>
          </a:p>
        </p:txBody>
      </p:sp>
    </p:spTree>
    <p:extLst>
      <p:ext uri="{BB962C8B-B14F-4D97-AF65-F5344CB8AC3E}">
        <p14:creationId xmlns:p14="http://schemas.microsoft.com/office/powerpoint/2010/main" val="3343525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BC24979-4444-4EC7-8F4E-32AF7F72F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Very </a:t>
            </a:r>
            <a:r>
              <a:rPr lang="de-DE" dirty="0" err="1"/>
              <a:t>fun</a:t>
            </a:r>
            <a:r>
              <a:rPr lang="de-DE" dirty="0"/>
              <a:t> and </a:t>
            </a:r>
            <a:r>
              <a:rPr lang="de-DE" dirty="0" err="1"/>
              <a:t>exiting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supervisors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prgramming</a:t>
            </a:r>
            <a:r>
              <a:rPr lang="de-DE" dirty="0"/>
              <a:t> and </a:t>
            </a:r>
            <a:r>
              <a:rPr lang="de-DE" dirty="0" err="1"/>
              <a:t>jason</a:t>
            </a:r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realiesed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potential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jason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code</a:t>
            </a:r>
          </a:p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time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lay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code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on</a:t>
            </a:r>
          </a:p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asked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stuck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298D1B9-1A73-485D-B1F2-9D0FC4AC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79366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851B04-952F-4A8C-928B-9FB73389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pPr lvl="1"/>
            <a:r>
              <a:rPr lang="de-DE" dirty="0"/>
              <a:t>More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BDI</a:t>
            </a:r>
          </a:p>
          <a:p>
            <a:pPr lvl="1"/>
            <a:r>
              <a:rPr lang="de-DE" dirty="0"/>
              <a:t>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 on</a:t>
            </a:r>
          </a:p>
          <a:p>
            <a:endParaRPr lang="de-DE" dirty="0"/>
          </a:p>
          <a:p>
            <a:r>
              <a:rPr lang="de-DE" dirty="0"/>
              <a:t>Keep 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! </a:t>
            </a:r>
            <a:r>
              <a:rPr lang="de-DE" dirty="0" err="1"/>
              <a:t>It´s</a:t>
            </a:r>
            <a:r>
              <a:rPr lang="de-DE" dirty="0"/>
              <a:t> </a:t>
            </a:r>
            <a:r>
              <a:rPr lang="de-DE" dirty="0" err="1"/>
              <a:t>fun</a:t>
            </a:r>
            <a:r>
              <a:rPr lang="de-DE" dirty="0"/>
              <a:t> and </a:t>
            </a:r>
            <a:r>
              <a:rPr lang="de-DE" dirty="0" err="1"/>
              <a:t>entertaining</a:t>
            </a:r>
            <a:r>
              <a:rPr lang="de-DE" dirty="0"/>
              <a:t> :D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5234063-0052-492B-B98D-5D271C2B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Suggestions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7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4BEFD9-4841-4AEB-A992-7DCF2983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https://github.com/DieMango/PiB_Bri_Och/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72D5465-6CA9-4B39-8D6A-ECC667F0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6074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D95C7D-FC01-42CA-B147-1E095234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Agent </a:t>
            </a:r>
            <a:r>
              <a:rPr lang="de-DE" dirty="0" err="1"/>
              <a:t>structure</a:t>
            </a:r>
            <a:r>
              <a:rPr lang="de-DE" dirty="0"/>
              <a:t>, </a:t>
            </a:r>
            <a:r>
              <a:rPr lang="de-DE" dirty="0" err="1"/>
              <a:t>strategy</a:t>
            </a:r>
            <a:endParaRPr lang="de-DE" dirty="0"/>
          </a:p>
          <a:p>
            <a:r>
              <a:rPr lang="de-DE" dirty="0" err="1"/>
              <a:t>Preparing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tournament</a:t>
            </a:r>
            <a:endParaRPr lang="de-DE" dirty="0"/>
          </a:p>
          <a:p>
            <a:r>
              <a:rPr lang="de-DE" dirty="0"/>
              <a:t>Creative </a:t>
            </a:r>
            <a:r>
              <a:rPr lang="de-DE" dirty="0" err="1"/>
              <a:t>progress</a:t>
            </a:r>
            <a:endParaRPr lang="de-DE" dirty="0"/>
          </a:p>
          <a:p>
            <a:pPr lvl="1"/>
            <a:r>
              <a:rPr lang="de-DE" dirty="0"/>
              <a:t>Main </a:t>
            </a:r>
            <a:r>
              <a:rPr lang="de-DE" dirty="0" err="1"/>
              <a:t>challenges</a:t>
            </a:r>
            <a:endParaRPr lang="de-DE" dirty="0"/>
          </a:p>
          <a:p>
            <a:pPr lvl="1"/>
            <a:r>
              <a:rPr lang="de-DE" dirty="0"/>
              <a:t>Problems and </a:t>
            </a:r>
            <a:r>
              <a:rPr lang="de-DE" dirty="0" err="1"/>
              <a:t>solutions</a:t>
            </a:r>
            <a:endParaRPr lang="de-DE" dirty="0"/>
          </a:p>
          <a:p>
            <a:r>
              <a:rPr lang="de-DE" dirty="0"/>
              <a:t>Summary and </a:t>
            </a:r>
            <a:r>
              <a:rPr lang="de-DE" dirty="0" err="1"/>
              <a:t>Suggestions</a:t>
            </a: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-Repository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5C36CE-B7BA-4E30-A59E-B84EEC14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80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7551962-DBD2-4F89-BF9C-FADDEEEE2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Jason/</a:t>
            </a:r>
            <a:r>
              <a:rPr lang="de-DE" dirty="0" err="1"/>
              <a:t>EISMassim</a:t>
            </a:r>
            <a:endParaRPr lang="de-DE" dirty="0"/>
          </a:p>
          <a:p>
            <a:r>
              <a:rPr lang="de-DE" dirty="0" err="1"/>
              <a:t>Strategy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Try not </a:t>
            </a:r>
            <a:r>
              <a:rPr lang="de-DE" dirty="0" err="1"/>
              <a:t>to</a:t>
            </a:r>
            <a:r>
              <a:rPr lang="de-DE" dirty="0"/>
              <a:t> die and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waste</a:t>
            </a:r>
            <a:r>
              <a:rPr lang="de-DE" dirty="0"/>
              <a:t> time</a:t>
            </a:r>
          </a:p>
          <a:p>
            <a:pPr lvl="1"/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nearest</a:t>
            </a:r>
            <a:r>
              <a:rPr lang="de-DE" dirty="0"/>
              <a:t> POI,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bumping</a:t>
            </a:r>
            <a:r>
              <a:rPr lang="de-DE" dirty="0"/>
              <a:t> in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/</a:t>
            </a:r>
            <a:r>
              <a:rPr lang="de-DE" dirty="0" err="1"/>
              <a:t>obstacles</a:t>
            </a:r>
            <a:r>
              <a:rPr lang="de-DE" dirty="0"/>
              <a:t>,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block and </a:t>
            </a:r>
            <a:r>
              <a:rPr lang="de-DE" dirty="0" err="1"/>
              <a:t>reach</a:t>
            </a:r>
            <a:r>
              <a:rPr lang="de-DE" dirty="0"/>
              <a:t> a </a:t>
            </a:r>
            <a:r>
              <a:rPr lang="de-DE" dirty="0" err="1"/>
              <a:t>goalzone</a:t>
            </a:r>
            <a:r>
              <a:rPr lang="de-DE" dirty="0"/>
              <a:t> and </a:t>
            </a:r>
            <a:r>
              <a:rPr lang="de-DE" dirty="0" err="1"/>
              <a:t>submit</a:t>
            </a:r>
            <a:endParaRPr lang="de-DE" dirty="0"/>
          </a:p>
          <a:p>
            <a:pPr lvl="2"/>
            <a:r>
              <a:rPr lang="de-DE" dirty="0"/>
              <a:t> </a:t>
            </a:r>
            <a:r>
              <a:rPr lang="de-DE" dirty="0" err="1"/>
              <a:t>repeat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41BFFF2-43E4-4ECE-AC7B-05A30ACC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Agent </a:t>
            </a:r>
            <a:r>
              <a:rPr lang="de-DE" dirty="0" err="1"/>
              <a:t>structure</a:t>
            </a:r>
            <a:r>
              <a:rPr lang="de-DE" dirty="0"/>
              <a:t>, </a:t>
            </a:r>
            <a:r>
              <a:rPr lang="de-DE" dirty="0" err="1"/>
              <a:t>strategy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15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8E5EA13-EE96-4252-9AA8-6AF1633C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Connecting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tournament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and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there</a:t>
            </a:r>
            <a:endParaRPr lang="de-DE" dirty="0"/>
          </a:p>
          <a:p>
            <a:pPr lvl="1"/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tournament</a:t>
            </a:r>
            <a:r>
              <a:rPr lang="de-DE" dirty="0"/>
              <a:t> and </a:t>
            </a:r>
            <a:r>
              <a:rPr lang="de-DE" dirty="0" err="1"/>
              <a:t>local</a:t>
            </a:r>
            <a:r>
              <a:rPr lang="de-DE" dirty="0"/>
              <a:t> game (</a:t>
            </a:r>
            <a:r>
              <a:rPr lang="de-DE" dirty="0" err="1"/>
              <a:t>eg</a:t>
            </a:r>
            <a:r>
              <a:rPr lang="de-DE" dirty="0"/>
              <a:t>. </a:t>
            </a:r>
            <a:r>
              <a:rPr lang="de-DE" dirty="0" err="1"/>
              <a:t>other</a:t>
            </a:r>
            <a:r>
              <a:rPr lang="de-DE" dirty="0"/>
              <a:t> block </a:t>
            </a:r>
            <a:r>
              <a:rPr lang="de-DE" dirty="0" err="1"/>
              <a:t>dispensers</a:t>
            </a:r>
            <a:r>
              <a:rPr lang="de-DE" dirty="0"/>
              <a:t>, </a:t>
            </a:r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)</a:t>
            </a:r>
          </a:p>
          <a:p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fix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biggest</a:t>
            </a:r>
            <a:r>
              <a:rPr lang="de-DE" dirty="0"/>
              <a:t> </a:t>
            </a:r>
            <a:r>
              <a:rPr lang="de-DE" dirty="0" err="1"/>
              <a:t>issues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7C01AE-42CF-4F52-AD25-E4F30C4E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Preparing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tournament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8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0484FCB-38F7-4979-BE60-64ABE0B0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Jason </a:t>
            </a:r>
            <a:r>
              <a:rPr lang="de-DE" dirty="0" err="1"/>
              <a:t>itself</a:t>
            </a:r>
            <a:endParaRPr lang="de-DE" dirty="0"/>
          </a:p>
          <a:p>
            <a:pPr lvl="1"/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 code</a:t>
            </a:r>
          </a:p>
          <a:p>
            <a:pPr lvl="2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resorted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shady</a:t>
            </a:r>
            <a:r>
              <a:rPr lang="de-DE" dirty="0"/>
              <a:t> </a:t>
            </a:r>
            <a:r>
              <a:rPr lang="de-DE" dirty="0" err="1"/>
              <a:t>workarounds</a:t>
            </a:r>
            <a:endParaRPr lang="de-DE" dirty="0"/>
          </a:p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r>
              <a:rPr lang="de-DE" dirty="0" err="1"/>
              <a:t>BugFixing</a:t>
            </a:r>
            <a:r>
              <a:rPr lang="de-DE" dirty="0"/>
              <a:t> and </a:t>
            </a:r>
            <a:r>
              <a:rPr lang="de-DE" dirty="0" err="1"/>
              <a:t>weeding</a:t>
            </a:r>
            <a:r>
              <a:rPr lang="de-DE" dirty="0"/>
              <a:t> out </a:t>
            </a:r>
            <a:r>
              <a:rPr lang="de-DE" dirty="0" err="1"/>
              <a:t>useless</a:t>
            </a:r>
            <a:r>
              <a:rPr lang="de-DE" dirty="0"/>
              <a:t>/ </a:t>
            </a:r>
            <a:r>
              <a:rPr lang="de-DE" dirty="0" err="1"/>
              <a:t>inefficient</a:t>
            </a:r>
            <a:r>
              <a:rPr lang="de-DE" dirty="0"/>
              <a:t> code</a:t>
            </a:r>
          </a:p>
          <a:p>
            <a:pPr lvl="1"/>
            <a:r>
              <a:rPr lang="de-DE" dirty="0" err="1"/>
              <a:t>Finding</a:t>
            </a:r>
            <a:r>
              <a:rPr lang="de-DE" dirty="0"/>
              <a:t> out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doesnt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lvl="1"/>
            <a:r>
              <a:rPr lang="de-DE" dirty="0" err="1"/>
              <a:t>Being</a:t>
            </a:r>
            <a:r>
              <a:rPr lang="de-DE" dirty="0"/>
              <a:t> stuck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inefficient</a:t>
            </a:r>
            <a:r>
              <a:rPr lang="de-DE" dirty="0"/>
              <a:t> code and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redo</a:t>
            </a:r>
            <a:r>
              <a:rPr lang="de-DE" dirty="0"/>
              <a:t> </a:t>
            </a:r>
            <a:r>
              <a:rPr lang="de-DE" dirty="0" err="1"/>
              <a:t>everything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E74369-CA56-4627-B4CA-F9B5EA28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Challenges 1</a:t>
            </a:r>
          </a:p>
        </p:txBody>
      </p:sp>
    </p:spTree>
    <p:extLst>
      <p:ext uri="{BB962C8B-B14F-4D97-AF65-F5344CB8AC3E}">
        <p14:creationId xmlns:p14="http://schemas.microsoft.com/office/powerpoint/2010/main" val="425553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68D8B80-0470-44B5-971B-0F893706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Falling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in </a:t>
            </a:r>
            <a:r>
              <a:rPr lang="de-DE" dirty="0" err="1"/>
              <a:t>milestones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First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redoing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in </a:t>
            </a:r>
            <a:r>
              <a:rPr lang="de-DE" dirty="0" err="1"/>
              <a:t>jason</a:t>
            </a:r>
            <a:endParaRPr lang="de-DE" dirty="0"/>
          </a:p>
          <a:p>
            <a:pPr lvl="1"/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 </a:t>
            </a:r>
            <a:r>
              <a:rPr lang="de-DE" dirty="0" err="1"/>
              <a:t>management</a:t>
            </a:r>
            <a:r>
              <a:rPr lang="de-DE" dirty="0"/>
              <a:t> and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  <a:p>
            <a:pPr marL="254000" lvl="1" indent="0">
              <a:buNone/>
            </a:pPr>
            <a:r>
              <a:rPr lang="de-DE" dirty="0"/>
              <a:t>-&gt; </a:t>
            </a:r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also </a:t>
            </a:r>
            <a:r>
              <a:rPr lang="de-DE" dirty="0" err="1"/>
              <a:t>fixing</a:t>
            </a:r>
            <a:r>
              <a:rPr lang="de-DE" dirty="0"/>
              <a:t> </a:t>
            </a:r>
            <a:r>
              <a:rPr lang="de-DE" dirty="0" err="1"/>
              <a:t>older</a:t>
            </a:r>
            <a:r>
              <a:rPr lang="de-DE" dirty="0"/>
              <a:t> </a:t>
            </a:r>
            <a:r>
              <a:rPr lang="de-DE" dirty="0" err="1"/>
              <a:t>stuff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Main Challenges 1)</a:t>
            </a:r>
          </a:p>
          <a:p>
            <a:r>
              <a:rPr lang="de-DE" dirty="0"/>
              <a:t>Fixing </a:t>
            </a:r>
            <a:r>
              <a:rPr lang="de-DE" dirty="0" err="1"/>
              <a:t>older</a:t>
            </a:r>
            <a:r>
              <a:rPr lang="de-DE" dirty="0"/>
              <a:t> code </a:t>
            </a:r>
            <a:r>
              <a:rPr lang="de-DE" dirty="0" err="1"/>
              <a:t>took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spend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step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F077FEF-6B55-4901-B128-D7F18D3A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Challenges 2</a:t>
            </a:r>
          </a:p>
        </p:txBody>
      </p:sp>
    </p:spTree>
    <p:extLst>
      <p:ext uri="{BB962C8B-B14F-4D97-AF65-F5344CB8AC3E}">
        <p14:creationId xmlns:p14="http://schemas.microsoft.com/office/powerpoint/2010/main" val="428532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0560420-FAE0-4785-B92E-64AA3079E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own </a:t>
            </a:r>
            <a:r>
              <a:rPr lang="de-DE" dirty="0" err="1"/>
              <a:t>connector</a:t>
            </a:r>
            <a:r>
              <a:rPr lang="de-DE" dirty="0"/>
              <a:t> in </a:t>
            </a:r>
            <a:r>
              <a:rPr lang="de-DE" dirty="0" err="1"/>
              <a:t>java</a:t>
            </a:r>
            <a:endParaRPr lang="de-DE" dirty="0"/>
          </a:p>
          <a:p>
            <a:pPr lvl="1"/>
            <a:r>
              <a:rPr lang="de-DE" dirty="0" err="1"/>
              <a:t>Struggeling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and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send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dirty="0" err="1"/>
              <a:t>swiched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jason</a:t>
            </a:r>
            <a:endParaRPr lang="de-DE" dirty="0"/>
          </a:p>
          <a:p>
            <a:r>
              <a:rPr lang="de-DE" dirty="0" err="1"/>
              <a:t>Being</a:t>
            </a:r>
            <a:r>
              <a:rPr lang="de-DE" dirty="0"/>
              <a:t> in </a:t>
            </a:r>
            <a:r>
              <a:rPr lang="de-DE" dirty="0" err="1"/>
              <a:t>sync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-&gt;</a:t>
            </a:r>
            <a:r>
              <a:rPr lang="de-DE" dirty="0" err="1"/>
              <a:t>intentions</a:t>
            </a:r>
            <a:r>
              <a:rPr lang="de-DE" dirty="0"/>
              <a:t> </a:t>
            </a:r>
            <a:r>
              <a:rPr lang="de-DE" dirty="0" err="1"/>
              <a:t>triggered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stepperception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60EBB6F-D8C2-4040-BF68-D8505274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and Solutions 1</a:t>
            </a:r>
          </a:p>
        </p:txBody>
      </p:sp>
    </p:spTree>
    <p:extLst>
      <p:ext uri="{BB962C8B-B14F-4D97-AF65-F5344CB8AC3E}">
        <p14:creationId xmlns:p14="http://schemas.microsoft.com/office/powerpoint/2010/main" val="193473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25915E5-73AD-45F7-A642-4A5B4DDD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Struggeling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do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 lvl="2"/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struggle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TBs, </a:t>
            </a:r>
            <a:r>
              <a:rPr lang="de-DE" dirty="0" err="1"/>
              <a:t>accepting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,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dispensers</a:t>
            </a:r>
            <a:r>
              <a:rPr lang="de-DE" dirty="0"/>
              <a:t>, </a:t>
            </a:r>
            <a:r>
              <a:rPr lang="de-DE" dirty="0" err="1"/>
              <a:t>reaching</a:t>
            </a:r>
            <a:r>
              <a:rPr lang="de-DE" dirty="0"/>
              <a:t> </a:t>
            </a:r>
            <a:r>
              <a:rPr lang="de-DE" dirty="0" err="1"/>
              <a:t>goalzones</a:t>
            </a:r>
            <a:endParaRPr lang="de-DE" dirty="0"/>
          </a:p>
          <a:p>
            <a:pPr marL="254000" lvl="1" indent="0">
              <a:buNone/>
            </a:pPr>
            <a:r>
              <a:rPr lang="de-DE" dirty="0"/>
              <a:t>-&gt; </a:t>
            </a:r>
            <a:r>
              <a:rPr lang="de-DE" dirty="0" err="1"/>
              <a:t>checking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an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he </a:t>
            </a:r>
            <a:r>
              <a:rPr lang="de-DE" dirty="0" err="1"/>
              <a:t>thinks</a:t>
            </a:r>
            <a:r>
              <a:rPr lang="de-DE" dirty="0"/>
              <a:t> he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reworking</a:t>
            </a:r>
            <a:r>
              <a:rPr lang="de-DE" dirty="0"/>
              <a:t> code</a:t>
            </a:r>
          </a:p>
          <a:p>
            <a:pPr marL="254000" lvl="1" indent="0">
              <a:buNone/>
            </a:pPr>
            <a:r>
              <a:rPr lang="de-DE" dirty="0"/>
              <a:t>-&gt;</a:t>
            </a:r>
            <a:r>
              <a:rPr lang="de-DE" dirty="0" err="1"/>
              <a:t>Recoding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, </a:t>
            </a:r>
            <a:r>
              <a:rPr lang="de-DE" dirty="0" err="1"/>
              <a:t>taskacceptance</a:t>
            </a:r>
            <a:r>
              <a:rPr lang="de-DE" dirty="0"/>
              <a:t> and </a:t>
            </a:r>
            <a:r>
              <a:rPr lang="de-DE" dirty="0" err="1"/>
              <a:t>blockgrabbing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3F95897-A799-42CA-946C-2CCD3C36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and Solutions 2</a:t>
            </a:r>
          </a:p>
        </p:txBody>
      </p:sp>
    </p:spTree>
    <p:extLst>
      <p:ext uri="{BB962C8B-B14F-4D97-AF65-F5344CB8AC3E}">
        <p14:creationId xmlns:p14="http://schemas.microsoft.com/office/powerpoint/2010/main" val="262099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AE0060D-6B3D-43C7-BE43-636B6BCA1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and </a:t>
            </a:r>
            <a:r>
              <a:rPr lang="de-DE" dirty="0" err="1"/>
              <a:t>storing</a:t>
            </a:r>
            <a:r>
              <a:rPr lang="de-DE" dirty="0"/>
              <a:t> POIs</a:t>
            </a:r>
          </a:p>
          <a:p>
            <a:pPr lvl="1"/>
            <a:r>
              <a:rPr lang="de-DE" dirty="0" err="1"/>
              <a:t>Thinking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different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agents</a:t>
            </a:r>
            <a:endParaRPr lang="de-DE" dirty="0"/>
          </a:p>
          <a:p>
            <a:pPr lvl="2"/>
            <a:r>
              <a:rPr lang="de-DE" dirty="0" err="1"/>
              <a:t>Ended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not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idea</a:t>
            </a:r>
            <a:endParaRPr lang="de-DE" dirty="0"/>
          </a:p>
          <a:p>
            <a:pPr lvl="1"/>
            <a:r>
              <a:rPr lang="de-DE" dirty="0"/>
              <a:t>-&gt;</a:t>
            </a:r>
            <a:r>
              <a:rPr lang="de-DE" dirty="0" err="1"/>
              <a:t>giving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POI 9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compensate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torus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E8BFA0E-688D-48FF-9338-F525E0A9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and Solutions 3</a:t>
            </a:r>
          </a:p>
        </p:txBody>
      </p:sp>
    </p:spTree>
    <p:extLst>
      <p:ext uri="{BB962C8B-B14F-4D97-AF65-F5344CB8AC3E}">
        <p14:creationId xmlns:p14="http://schemas.microsoft.com/office/powerpoint/2010/main" val="2713669451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TU-Clausthal-Powerpoint16zu9-stone</Template>
  <TotalTime>0</TotalTime>
  <Words>497</Words>
  <Application>Microsoft Office PowerPoint</Application>
  <PresentationFormat>Bildschirmpräsentation (16:9)</PresentationFormat>
  <Paragraphs>74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Arial Unicode MS</vt:lpstr>
      <vt:lpstr>StoneSansITCStd Medium</vt:lpstr>
      <vt:lpstr>StoneSansITCStd SemiBold</vt:lpstr>
      <vt:lpstr>Symbol</vt:lpstr>
      <vt:lpstr>Wingdings</vt:lpstr>
      <vt:lpstr>en_tuc_vorlage_test</vt:lpstr>
      <vt:lpstr>Final Presentation</vt:lpstr>
      <vt:lpstr>Overview</vt:lpstr>
      <vt:lpstr>Agent structure, strategy </vt:lpstr>
      <vt:lpstr>Preparing for tournament </vt:lpstr>
      <vt:lpstr>Main Challenges 1</vt:lpstr>
      <vt:lpstr>Main Challenges 2</vt:lpstr>
      <vt:lpstr>Problems and Solutions 1</vt:lpstr>
      <vt:lpstr>Problems and Solutions 2</vt:lpstr>
      <vt:lpstr>Problems and Solutions 3</vt:lpstr>
      <vt:lpstr>Problems and Solutions 4</vt:lpstr>
      <vt:lpstr>Summary </vt:lpstr>
      <vt:lpstr>Suggestions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Presentation</dc:title>
  <dc:creator>Lennart Brinkmann</dc:creator>
  <cp:lastModifiedBy>Lennart Brinkmann</cp:lastModifiedBy>
  <cp:revision>33</cp:revision>
  <dcterms:created xsi:type="dcterms:W3CDTF">2021-12-01T16:24:06Z</dcterms:created>
  <dcterms:modified xsi:type="dcterms:W3CDTF">2022-02-17T13:13:42Z</dcterms:modified>
</cp:coreProperties>
</file>