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01.12.2021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01.12.2021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01.12.2021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Exploration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Agent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02.12.2021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Team Name</a:t>
            </a:r>
          </a:p>
          <a:p>
            <a:r>
              <a:rPr lang="de-DE" dirty="0"/>
              <a:t>Demo Code</a:t>
            </a:r>
          </a:p>
          <a:p>
            <a:r>
              <a:rPr lang="de-DE" dirty="0"/>
              <a:t>Demo </a:t>
            </a:r>
            <a:r>
              <a:rPr lang="de-DE" dirty="0" err="1"/>
              <a:t>Gif</a:t>
            </a:r>
            <a:endParaRPr lang="de-DE" dirty="0"/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9997EB0-3ABE-4967-9A4A-1DDDFE6A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TotallyNotSpies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655D00-C240-456B-BA42-35BDBEE2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5643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GIF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4136E-BBAB-4004-A45E-E3D24614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3B796-A405-4BD7-B8CD-D1066C4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6087571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32</Words>
  <Application>Microsoft Office PowerPoint</Application>
  <PresentationFormat>Bildschirmpräsentation (16:9)</PresentationFormat>
  <Paragraphs>21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</vt:lpstr>
      <vt:lpstr>Overview</vt:lpstr>
      <vt:lpstr>Team Name</vt:lpstr>
      <vt:lpstr>Code</vt:lpstr>
      <vt:lpstr>Visuals</vt:lpstr>
      <vt:lpstr>Difficulties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2</cp:revision>
  <dcterms:created xsi:type="dcterms:W3CDTF">2021-12-01T16:24:06Z</dcterms:created>
  <dcterms:modified xsi:type="dcterms:W3CDTF">2021-12-01T16:34:41Z</dcterms:modified>
</cp:coreProperties>
</file>