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3" r:id="rId5"/>
    <p:sldId id="262" r:id="rId6"/>
    <p:sldId id="264" r:id="rId7"/>
    <p:sldId id="268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16.12.2021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(2)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3: </a:t>
            </a:r>
            <a:r>
              <a:rPr lang="de-DE" dirty="0" err="1"/>
              <a:t>Submit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16.12.2021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Jason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Having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Jason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problems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pPr lvl="1"/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like absolut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Bad time </a:t>
            </a:r>
            <a:r>
              <a:rPr lang="de-DE" dirty="0" err="1"/>
              <a:t>management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4</a:t>
            </a:r>
          </a:p>
          <a:p>
            <a:pPr lvl="1"/>
            <a:r>
              <a:rPr lang="de-DE" dirty="0" err="1"/>
              <a:t>Coordinating</a:t>
            </a:r>
            <a:r>
              <a:rPr lang="de-DE" dirty="0"/>
              <a:t> multiple </a:t>
            </a:r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Sharing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128</Words>
  <Application>Microsoft Office PowerPoint</Application>
  <PresentationFormat>Bildschirmpräsentation (16:9)</PresentationFormat>
  <Paragraphs>34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(2)</vt:lpstr>
      <vt:lpstr>Overview</vt:lpstr>
      <vt:lpstr>Working Progress</vt:lpstr>
      <vt:lpstr>Code</vt:lpstr>
      <vt:lpstr>Visuals</vt:lpstr>
      <vt:lpstr>Difficulties</vt:lpstr>
      <vt:lpstr>Next Steps (1)  finishing Milestone 3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17</cp:revision>
  <dcterms:created xsi:type="dcterms:W3CDTF">2021-12-01T16:24:06Z</dcterms:created>
  <dcterms:modified xsi:type="dcterms:W3CDTF">2021-12-16T03:48:42Z</dcterms:modified>
</cp:coreProperties>
</file>