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3" r:id="rId5"/>
    <p:sldId id="264" r:id="rId6"/>
    <p:sldId id="270" r:id="rId7"/>
    <p:sldId id="268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16.12.2021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(2)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3: </a:t>
            </a:r>
            <a:r>
              <a:rPr lang="de-DE" dirty="0" err="1"/>
              <a:t>Submit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16.12.2021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Jason</a:t>
            </a:r>
          </a:p>
          <a:p>
            <a:r>
              <a:rPr lang="de-DE" dirty="0" err="1"/>
              <a:t>Rewriting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jason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jason</a:t>
            </a:r>
            <a:endParaRPr lang="de-DE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Having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Jason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problems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pPr lvl="1"/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like absolut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Bad time </a:t>
            </a:r>
            <a:r>
              <a:rPr lang="de-DE" dirty="0" err="1"/>
              <a:t>management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2CF9DC-FF24-4332-B908-FC8B3199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Movementfunction</a:t>
            </a:r>
            <a:r>
              <a:rPr lang="de-DE" dirty="0"/>
              <a:t> </a:t>
            </a:r>
            <a:r>
              <a:rPr lang="de-DE" dirty="0" err="1"/>
              <a:t>isnt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stuck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eccept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 </a:t>
            </a:r>
            <a:r>
              <a:rPr lang="de-DE" dirty="0" err="1"/>
              <a:t>taskblock</a:t>
            </a:r>
            <a:r>
              <a:rPr lang="de-DE" dirty="0"/>
              <a:t>, </a:t>
            </a:r>
            <a:r>
              <a:rPr lang="de-DE" dirty="0" err="1"/>
              <a:t>dispenser</a:t>
            </a:r>
            <a:r>
              <a:rPr lang="de-DE" dirty="0"/>
              <a:t>, </a:t>
            </a:r>
            <a:r>
              <a:rPr lang="de-DE" dirty="0" err="1"/>
              <a:t>goalzone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E2AB60-355C-4FA5-A89E-306F971F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 (2)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5296AE-0F92-452D-AC5C-4E9843DC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39" y="1203275"/>
            <a:ext cx="1498025" cy="18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Java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pathfinding</a:t>
            </a:r>
            <a:r>
              <a:rPr lang="de-DE" dirty="0"/>
              <a:t> (and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4</a:t>
            </a:r>
          </a:p>
          <a:p>
            <a:pPr lvl="1"/>
            <a:r>
              <a:rPr lang="de-DE" dirty="0" err="1"/>
              <a:t>Coordinating</a:t>
            </a:r>
            <a:r>
              <a:rPr lang="de-DE" dirty="0"/>
              <a:t> multiple </a:t>
            </a:r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Sharing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197</Words>
  <Application>Microsoft Office PowerPoint</Application>
  <PresentationFormat>Bildschirmpräsentation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(2)</vt:lpstr>
      <vt:lpstr>Overview</vt:lpstr>
      <vt:lpstr>Working Progress</vt:lpstr>
      <vt:lpstr>Code</vt:lpstr>
      <vt:lpstr>Difficulties</vt:lpstr>
      <vt:lpstr>Difficulties (2)</vt:lpstr>
      <vt:lpstr>Next Steps (1)  finishing Milestone 3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20</cp:revision>
  <dcterms:created xsi:type="dcterms:W3CDTF">2021-12-01T16:24:06Z</dcterms:created>
  <dcterms:modified xsi:type="dcterms:W3CDTF">2021-12-16T12:22:09Z</dcterms:modified>
</cp:coreProperties>
</file>