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6" r:id="rId4"/>
    <p:sldId id="261" r:id="rId5"/>
    <p:sldId id="263" r:id="rId6"/>
    <p:sldId id="262" r:id="rId7"/>
    <p:sldId id="264" r:id="rId8"/>
    <p:sldId id="265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556" autoAdjust="0"/>
  </p:normalViewPr>
  <p:slideViewPr>
    <p:cSldViewPr>
      <p:cViewPr varScale="1">
        <p:scale>
          <a:sx n="104" d="100"/>
          <a:sy n="104" d="100"/>
        </p:scale>
        <p:origin x="85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01.12.2021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‹Nr.›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33256" y="154360"/>
            <a:ext cx="955576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01.12.2021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9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 dirty="0"/>
              <a:t>Mastertitelformat bearbeiten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01.12.2021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Team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TotallyNotSpies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(TNS)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Lennart Brinkmann, Marco Ochsenfahrt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StoneSansITCStd Medium" pitchFamily="50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Milestone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Presentation</a:t>
            </a:r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  <a:latin typeface="StoneSansITCStd Medium" pitchFamily="50" charset="0"/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chemeClr val="tx1"/>
          </a:solidFill>
          <a:latin typeface="StoneSansITCStd SemiBold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eMango/PiB_Bri_Oc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</a:t>
            </a:r>
            <a:r>
              <a:rPr lang="de-DE" dirty="0" err="1"/>
              <a:t>Presentation</a:t>
            </a:r>
            <a:r>
              <a:rPr lang="de-DE" dirty="0"/>
              <a:t> (1)</a:t>
            </a:r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Exploration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Agent</a:t>
            </a:r>
          </a:p>
          <a:p>
            <a:endParaRPr lang="de-DE" dirty="0"/>
          </a:p>
          <a:p>
            <a:r>
              <a:rPr lang="de-DE" sz="2400" dirty="0"/>
              <a:t>02.12.2021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D95C7D-FC01-42CA-B147-1E095234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Team Name, Working Progress</a:t>
            </a:r>
          </a:p>
          <a:p>
            <a:r>
              <a:rPr lang="de-DE" dirty="0"/>
              <a:t>Demo Code + Visuals</a:t>
            </a:r>
          </a:p>
          <a:p>
            <a:r>
              <a:rPr lang="de-DE" dirty="0" err="1"/>
              <a:t>Difficulties</a:t>
            </a:r>
            <a:endParaRPr lang="de-DE" dirty="0"/>
          </a:p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5C36CE-B7BA-4E30-A59E-B84EEC1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57B553-7820-459B-897E-D7470A63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an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endParaRPr lang="de-DE" dirty="0"/>
          </a:p>
          <a:p>
            <a:pPr lvl="1"/>
            <a:r>
              <a:rPr lang="de-DE" dirty="0" err="1"/>
              <a:t>Getting</a:t>
            </a:r>
            <a:r>
              <a:rPr lang="de-DE" dirty="0"/>
              <a:t> all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(</a:t>
            </a:r>
            <a:r>
              <a:rPr lang="de-DE" dirty="0" err="1"/>
              <a:t>random</a:t>
            </a:r>
            <a:r>
              <a:rPr lang="de-DE" dirty="0"/>
              <a:t>)</a:t>
            </a:r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dirty="0" err="1"/>
              <a:t>Implementing</a:t>
            </a:r>
            <a:r>
              <a:rPr lang="de-DE" dirty="0"/>
              <a:t> a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enough</a:t>
            </a:r>
            <a:endParaRPr lang="de-DE" dirty="0"/>
          </a:p>
          <a:p>
            <a:pPr lvl="1"/>
            <a:r>
              <a:rPr lang="de-DE" dirty="0" err="1"/>
              <a:t>Accepting</a:t>
            </a:r>
            <a:r>
              <a:rPr lang="de-DE" dirty="0"/>
              <a:t> Tasks</a:t>
            </a:r>
          </a:p>
          <a:p>
            <a:r>
              <a:rPr lang="de-DE" dirty="0" err="1"/>
              <a:t>Thinking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B6A604-5B0B-406B-B218-87B2862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Progress</a:t>
            </a:r>
          </a:p>
        </p:txBody>
      </p:sp>
    </p:spTree>
    <p:extLst>
      <p:ext uri="{BB962C8B-B14F-4D97-AF65-F5344CB8AC3E}">
        <p14:creationId xmlns:p14="http://schemas.microsoft.com/office/powerpoint/2010/main" val="340710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9997EB0-3ABE-4967-9A4A-1DDDFE6A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TotallyNotSpies</a:t>
            </a:r>
            <a:endParaRPr lang="de-DE" dirty="0"/>
          </a:p>
          <a:p>
            <a:pPr lvl="1"/>
            <a:r>
              <a:rPr lang="de-DE" dirty="0" err="1"/>
              <a:t>Cause</a:t>
            </a:r>
            <a:r>
              <a:rPr lang="de-DE" dirty="0"/>
              <a:t> </a:t>
            </a:r>
            <a:r>
              <a:rPr lang="de-DE" dirty="0" err="1"/>
              <a:t>they´re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xD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655D00-C240-456B-BA42-35BDBEE2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: Team Name</a:t>
            </a:r>
          </a:p>
        </p:txBody>
      </p:sp>
    </p:spTree>
    <p:extLst>
      <p:ext uri="{BB962C8B-B14F-4D97-AF65-F5344CB8AC3E}">
        <p14:creationId xmlns:p14="http://schemas.microsoft.com/office/powerpoint/2010/main" val="5643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4BEFD9-4841-4AEB-A992-7DCF2983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  <a:p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https://github.com/DieMango/PiB_Bri_Och/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72D5465-6CA9-4B39-8D6A-ECC667F0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6074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DC3683-0E55-4C33-9A67-3AA0C2B4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GIF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5D9E19-D965-4B26-AD97-3E6D618E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Visuals</a:t>
            </a:r>
          </a:p>
        </p:txBody>
      </p:sp>
    </p:spTree>
    <p:extLst>
      <p:ext uri="{BB962C8B-B14F-4D97-AF65-F5344CB8AC3E}">
        <p14:creationId xmlns:p14="http://schemas.microsoft.com/office/powerpoint/2010/main" val="132136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08CDEC1-D24F-4BEA-A08D-9243A2CD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and </a:t>
            </a:r>
            <a:r>
              <a:rPr lang="de-DE" dirty="0" err="1"/>
              <a:t>error</a:t>
            </a:r>
            <a:endParaRPr lang="de-DE" dirty="0"/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progress</a:t>
            </a:r>
            <a:r>
              <a:rPr lang="de-DE" dirty="0"/>
              <a:t> and </a:t>
            </a:r>
            <a:r>
              <a:rPr lang="de-DE" dirty="0" err="1"/>
              <a:t>software</a:t>
            </a:r>
            <a:endParaRPr lang="de-DE" dirty="0"/>
          </a:p>
          <a:p>
            <a:r>
              <a:rPr lang="de-DE" dirty="0" err="1"/>
              <a:t>Seemingly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lang="de-DE" dirty="0"/>
          </a:p>
          <a:p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B0B8C7E-677A-42E5-9DD8-C88FDAFC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12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74136E-BBAB-4004-A45E-E3D24614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600" dirty="0" err="1"/>
              <a:t>Getting</a:t>
            </a:r>
            <a:r>
              <a:rPr lang="de-DE" sz="2600" dirty="0"/>
              <a:t> </a:t>
            </a:r>
            <a:r>
              <a:rPr lang="de-DE" sz="2600" dirty="0" err="1"/>
              <a:t>the</a:t>
            </a:r>
            <a:r>
              <a:rPr lang="de-DE" sz="2600" dirty="0"/>
              <a:t> </a:t>
            </a:r>
            <a:r>
              <a:rPr lang="de-DE" sz="2600" dirty="0" err="1"/>
              <a:t>agents</a:t>
            </a:r>
            <a:r>
              <a:rPr lang="de-DE" sz="2600" dirty="0"/>
              <a:t> </a:t>
            </a:r>
            <a:r>
              <a:rPr lang="de-DE" sz="2600" dirty="0" err="1"/>
              <a:t>to</a:t>
            </a:r>
            <a:r>
              <a:rPr lang="de-DE" sz="2600" dirty="0"/>
              <a:t> </a:t>
            </a:r>
            <a:r>
              <a:rPr lang="de-DE" sz="2600" dirty="0" err="1"/>
              <a:t>leave</a:t>
            </a:r>
            <a:r>
              <a:rPr lang="de-DE" sz="2600" dirty="0"/>
              <a:t> </a:t>
            </a:r>
            <a:r>
              <a:rPr lang="de-DE" sz="2600" dirty="0" err="1"/>
              <a:t>the</a:t>
            </a:r>
            <a:r>
              <a:rPr lang="de-DE" sz="2600" dirty="0"/>
              <a:t> </a:t>
            </a:r>
            <a:r>
              <a:rPr lang="de-DE" sz="2600" dirty="0" err="1"/>
              <a:t>task</a:t>
            </a:r>
            <a:r>
              <a:rPr lang="de-DE" sz="2600" dirty="0"/>
              <a:t> block after </a:t>
            </a:r>
            <a:r>
              <a:rPr lang="de-DE" sz="2600" dirty="0" err="1"/>
              <a:t>getting</a:t>
            </a:r>
            <a:r>
              <a:rPr lang="de-DE" sz="2600" dirty="0"/>
              <a:t> a </a:t>
            </a:r>
            <a:r>
              <a:rPr lang="de-DE" sz="2600" dirty="0" err="1"/>
              <a:t>task</a:t>
            </a:r>
            <a:r>
              <a:rPr lang="de-DE" sz="2600" dirty="0"/>
              <a:t> </a:t>
            </a:r>
          </a:p>
          <a:p>
            <a:r>
              <a:rPr lang="de-DE" sz="2600" dirty="0"/>
              <a:t>More </a:t>
            </a:r>
            <a:r>
              <a:rPr lang="de-DE" sz="2600" dirty="0" err="1"/>
              <a:t>efficient</a:t>
            </a:r>
            <a:r>
              <a:rPr lang="de-DE" sz="2600" dirty="0"/>
              <a:t> </a:t>
            </a:r>
            <a:r>
              <a:rPr lang="de-DE" sz="2600" dirty="0" err="1"/>
              <a:t>pathing</a:t>
            </a:r>
            <a:r>
              <a:rPr lang="de-DE" sz="2600" dirty="0"/>
              <a:t> </a:t>
            </a:r>
            <a:r>
              <a:rPr lang="de-DE" sz="2600" dirty="0" err="1"/>
              <a:t>towards</a:t>
            </a:r>
            <a:r>
              <a:rPr lang="de-DE" sz="2600" dirty="0"/>
              <a:t> </a:t>
            </a:r>
            <a:r>
              <a:rPr lang="de-DE" sz="2600" dirty="0" err="1"/>
              <a:t>tasks</a:t>
            </a:r>
            <a:endParaRPr lang="de-DE" sz="2600" dirty="0"/>
          </a:p>
          <a:p>
            <a:pPr lvl="1"/>
            <a:r>
              <a:rPr lang="de-DE" sz="2400" dirty="0"/>
              <a:t>(</a:t>
            </a:r>
            <a:r>
              <a:rPr lang="de-DE" sz="2400" dirty="0" err="1"/>
              <a:t>eg</a:t>
            </a:r>
            <a:r>
              <a:rPr lang="de-DE" sz="2400" dirty="0"/>
              <a:t> </a:t>
            </a:r>
            <a:r>
              <a:rPr lang="de-DE" sz="2400" dirty="0" err="1"/>
              <a:t>avoiding</a:t>
            </a:r>
            <a:r>
              <a:rPr lang="de-DE" sz="2400" dirty="0"/>
              <a:t> </a:t>
            </a:r>
            <a:r>
              <a:rPr lang="de-DE" sz="2400" dirty="0" err="1"/>
              <a:t>obstacles</a:t>
            </a:r>
            <a:r>
              <a:rPr lang="de-DE" sz="2400" dirty="0"/>
              <a:t> like </a:t>
            </a:r>
            <a:r>
              <a:rPr lang="de-DE" sz="2400" dirty="0" err="1"/>
              <a:t>other</a:t>
            </a:r>
            <a:r>
              <a:rPr lang="de-DE" sz="2400" dirty="0"/>
              <a:t> </a:t>
            </a:r>
            <a:r>
              <a:rPr lang="de-DE" sz="2400" dirty="0" err="1"/>
              <a:t>agents</a:t>
            </a:r>
            <a:r>
              <a:rPr lang="de-DE" sz="2400" dirty="0"/>
              <a:t>/ </a:t>
            </a:r>
            <a:r>
              <a:rPr lang="de-DE" sz="2400" dirty="0" err="1"/>
              <a:t>enviroment</a:t>
            </a:r>
            <a:r>
              <a:rPr lang="de-DE" sz="2400" dirty="0"/>
              <a:t>)</a:t>
            </a:r>
          </a:p>
          <a:p>
            <a:r>
              <a:rPr lang="de-DE" sz="2600" dirty="0" err="1"/>
              <a:t>Submitting</a:t>
            </a:r>
            <a:r>
              <a:rPr lang="de-DE" sz="2600" dirty="0"/>
              <a:t> single-block </a:t>
            </a:r>
            <a:r>
              <a:rPr lang="de-DE" sz="2600" dirty="0" err="1"/>
              <a:t>tasks</a:t>
            </a:r>
            <a:endParaRPr lang="de-DE" sz="2600" dirty="0"/>
          </a:p>
          <a:p>
            <a:pPr lvl="1"/>
            <a:r>
              <a:rPr lang="de-DE" sz="2200" dirty="0"/>
              <a:t>Grabbing (</a:t>
            </a:r>
            <a:r>
              <a:rPr lang="de-DE" sz="2200" dirty="0" err="1"/>
              <a:t>needed</a:t>
            </a:r>
            <a:r>
              <a:rPr lang="de-DE" sz="2200" dirty="0"/>
              <a:t>) </a:t>
            </a:r>
            <a:r>
              <a:rPr lang="de-DE" sz="2200" dirty="0" err="1"/>
              <a:t>blocks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an </a:t>
            </a:r>
            <a:r>
              <a:rPr lang="de-DE" sz="2200" dirty="0" err="1"/>
              <a:t>agent</a:t>
            </a:r>
            <a:endParaRPr lang="de-DE" sz="2200" dirty="0"/>
          </a:p>
          <a:p>
            <a:pPr lvl="1"/>
            <a:r>
              <a:rPr lang="de-DE" sz="2200" dirty="0" err="1"/>
              <a:t>Finding</a:t>
            </a:r>
            <a:r>
              <a:rPr lang="de-DE" sz="2200" dirty="0"/>
              <a:t> and </a:t>
            </a:r>
            <a:r>
              <a:rPr lang="de-DE" sz="2200" dirty="0" err="1"/>
              <a:t>reaching</a:t>
            </a:r>
            <a:r>
              <a:rPr lang="de-DE" sz="2200" dirty="0"/>
              <a:t> goal-</a:t>
            </a:r>
            <a:r>
              <a:rPr lang="de-DE" sz="2200" dirty="0" err="1"/>
              <a:t>zones</a:t>
            </a:r>
            <a:endParaRPr lang="de-DE" sz="2200" dirty="0"/>
          </a:p>
          <a:p>
            <a:pPr lvl="2"/>
            <a:r>
              <a:rPr lang="de-DE" sz="2200" dirty="0" err="1"/>
              <a:t>Storing</a:t>
            </a:r>
            <a:r>
              <a:rPr lang="de-DE" sz="2200" dirty="0"/>
              <a:t> </a:t>
            </a:r>
            <a:r>
              <a:rPr lang="de-DE" sz="2200" dirty="0" err="1"/>
              <a:t>positions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important</a:t>
            </a:r>
            <a:r>
              <a:rPr lang="de-DE" sz="2200" dirty="0"/>
              <a:t> </a:t>
            </a:r>
            <a:r>
              <a:rPr lang="de-DE" sz="2200" dirty="0" err="1"/>
              <a:t>entities</a:t>
            </a:r>
            <a:endParaRPr lang="de-DE" sz="22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3B796-A405-4BD7-B8CD-D1066C42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087571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TU-Clausthal-Powerpoint16zu9-stone</Template>
  <TotalTime>0</TotalTime>
  <Words>161</Words>
  <Application>Microsoft Office PowerPoint</Application>
  <PresentationFormat>Bildschirmpräsentation (16:9)</PresentationFormat>
  <Paragraphs>39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StoneSansITCStd Medium</vt:lpstr>
      <vt:lpstr>StoneSansITCStd SemiBold</vt:lpstr>
      <vt:lpstr>Symbol</vt:lpstr>
      <vt:lpstr>Wingdings</vt:lpstr>
      <vt:lpstr>en_tuc_vorlage_test</vt:lpstr>
      <vt:lpstr>Milestone Presentation (1)</vt:lpstr>
      <vt:lpstr>Overview</vt:lpstr>
      <vt:lpstr>Working Progress</vt:lpstr>
      <vt:lpstr>Most Important part: Team Name</vt:lpstr>
      <vt:lpstr>Code</vt:lpstr>
      <vt:lpstr>Visuals</vt:lpstr>
      <vt:lpstr>Difficulties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Presentation</dc:title>
  <dc:creator>Lennart Brinkmann</dc:creator>
  <cp:lastModifiedBy>Lennart Brinkmann</cp:lastModifiedBy>
  <cp:revision>10</cp:revision>
  <dcterms:created xsi:type="dcterms:W3CDTF">2021-12-01T16:24:06Z</dcterms:created>
  <dcterms:modified xsi:type="dcterms:W3CDTF">2021-12-01T16:53:50Z</dcterms:modified>
</cp:coreProperties>
</file>