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6" r:id="rId4"/>
    <p:sldId id="263" r:id="rId5"/>
    <p:sldId id="262" r:id="rId6"/>
    <p:sldId id="264" r:id="rId7"/>
    <p:sldId id="268" r:id="rId8"/>
    <p:sldId id="269" r:id="rId9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16.12.2021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16.12.2021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2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16.12.2021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</a:t>
            </a:r>
            <a:r>
              <a:rPr lang="de-DE" dirty="0" err="1"/>
              <a:t>Presentation</a:t>
            </a:r>
            <a:r>
              <a:rPr lang="de-DE" dirty="0"/>
              <a:t> (2)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Milestone 3: </a:t>
            </a:r>
            <a:r>
              <a:rPr lang="de-DE" dirty="0" err="1"/>
              <a:t>Submit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endParaRPr lang="de-DE" dirty="0"/>
          </a:p>
          <a:p>
            <a:r>
              <a:rPr lang="de-DE" sz="2400" dirty="0"/>
              <a:t>16.12.2021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  <a:p>
            <a:r>
              <a:rPr lang="de-DE" dirty="0"/>
              <a:t>Demo Code + Visuals</a:t>
            </a:r>
          </a:p>
          <a:p>
            <a:r>
              <a:rPr lang="de-DE" dirty="0" err="1"/>
              <a:t>Difficulties</a:t>
            </a:r>
            <a:endParaRPr lang="de-DE" dirty="0"/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57B553-7820-459B-897E-D7470A634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: Jason</a:t>
            </a:r>
          </a:p>
          <a:p>
            <a:r>
              <a:rPr lang="de-DE" dirty="0" err="1"/>
              <a:t>Rewriting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</a:t>
            </a:r>
            <a:r>
              <a:rPr lang="de-DE" dirty="0" err="1"/>
              <a:t>jason</a:t>
            </a:r>
            <a:endParaRPr lang="de-DE" dirty="0"/>
          </a:p>
          <a:p>
            <a:pPr lvl="1"/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jason</a:t>
            </a:r>
            <a:endParaRPr lang="de-DE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6A604-5B0B-406B-B218-87B2862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Progress</a:t>
            </a:r>
          </a:p>
        </p:txBody>
      </p:sp>
    </p:spTree>
    <p:extLst>
      <p:ext uri="{BB962C8B-B14F-4D97-AF65-F5344CB8AC3E}">
        <p14:creationId xmlns:p14="http://schemas.microsoft.com/office/powerpoint/2010/main" val="340710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DC3683-0E55-4C33-9A67-3AA0C2B4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5D9E19-D965-4B26-AD97-3E6D618E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132136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8CDEC1-D24F-4BEA-A08D-9243A2CD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Having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redo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in Jason</a:t>
            </a:r>
          </a:p>
          <a:p>
            <a:pPr lvl="1"/>
            <a:r>
              <a:rPr lang="de-DE" dirty="0"/>
              <a:t>And </a:t>
            </a:r>
            <a:r>
              <a:rPr lang="de-DE" dirty="0" err="1"/>
              <a:t>dealing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problems</a:t>
            </a:r>
            <a:r>
              <a:rPr lang="de-DE" dirty="0"/>
              <a:t> in different </a:t>
            </a:r>
            <a:r>
              <a:rPr lang="de-DE" dirty="0" err="1"/>
              <a:t>ways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Jason</a:t>
            </a:r>
          </a:p>
          <a:p>
            <a:pPr lvl="1"/>
            <a:r>
              <a:rPr lang="de-DE" dirty="0" err="1"/>
              <a:t>Eg</a:t>
            </a:r>
            <a:r>
              <a:rPr lang="de-DE" dirty="0"/>
              <a:t>.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like absolut </a:t>
            </a:r>
            <a:r>
              <a:rPr lang="de-DE" dirty="0" err="1"/>
              <a:t>value</a:t>
            </a:r>
            <a:endParaRPr lang="de-DE" dirty="0"/>
          </a:p>
          <a:p>
            <a:r>
              <a:rPr lang="de-DE" dirty="0"/>
              <a:t>Bad time </a:t>
            </a:r>
            <a:r>
              <a:rPr lang="de-DE" dirty="0" err="1"/>
              <a:t>management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0B8C7E-677A-42E5-9DD8-C88FDAFC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Difficulties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12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7353155-D277-4E67-AD97-EC007CD2A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Submitting</a:t>
            </a:r>
            <a:r>
              <a:rPr lang="de-DE" dirty="0"/>
              <a:t> single-block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sz="2400" dirty="0"/>
              <a:t>Grabbing (</a:t>
            </a:r>
            <a:r>
              <a:rPr lang="de-DE" sz="2400" dirty="0" err="1"/>
              <a:t>needed</a:t>
            </a:r>
            <a:r>
              <a:rPr lang="de-DE" sz="2400" dirty="0"/>
              <a:t>) </a:t>
            </a:r>
            <a:r>
              <a:rPr lang="de-DE" sz="2400" dirty="0" err="1"/>
              <a:t>blocks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an </a:t>
            </a:r>
            <a:r>
              <a:rPr lang="de-DE" sz="2400" dirty="0" err="1"/>
              <a:t>agent</a:t>
            </a:r>
            <a:endParaRPr lang="de-DE" sz="2400" dirty="0"/>
          </a:p>
          <a:p>
            <a:pPr lvl="1"/>
            <a:r>
              <a:rPr lang="de-DE" sz="2400" dirty="0" err="1"/>
              <a:t>Finding</a:t>
            </a:r>
            <a:r>
              <a:rPr lang="de-DE" sz="2400" dirty="0"/>
              <a:t> and </a:t>
            </a:r>
            <a:r>
              <a:rPr lang="de-DE" sz="2400" dirty="0" err="1"/>
              <a:t>reaching</a:t>
            </a:r>
            <a:r>
              <a:rPr lang="de-DE" sz="2400" dirty="0"/>
              <a:t> goal-</a:t>
            </a:r>
            <a:r>
              <a:rPr lang="de-DE" sz="2400" dirty="0" err="1"/>
              <a:t>zones</a:t>
            </a:r>
            <a:endParaRPr lang="de-DE" sz="2400" dirty="0"/>
          </a:p>
          <a:p>
            <a:pPr lvl="2"/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positions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entities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81DC58-020E-402B-A8F6-85369F60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(1)  </a:t>
            </a:r>
            <a:r>
              <a:rPr lang="de-DE" dirty="0" err="1"/>
              <a:t>finishing</a:t>
            </a:r>
            <a:r>
              <a:rPr lang="de-DE" dirty="0"/>
              <a:t> Milestone 3</a:t>
            </a:r>
          </a:p>
        </p:txBody>
      </p:sp>
    </p:spTree>
    <p:extLst>
      <p:ext uri="{BB962C8B-B14F-4D97-AF65-F5344CB8AC3E}">
        <p14:creationId xmlns:p14="http://schemas.microsoft.com/office/powerpoint/2010/main" val="318605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30E8DE-F057-4667-B4AB-BB90ED24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Achieving</a:t>
            </a:r>
            <a:r>
              <a:rPr lang="de-DE" dirty="0"/>
              <a:t> Milestone 4</a:t>
            </a:r>
          </a:p>
          <a:p>
            <a:pPr lvl="1"/>
            <a:r>
              <a:rPr lang="de-DE" dirty="0" err="1"/>
              <a:t>Coordinating</a:t>
            </a:r>
            <a:r>
              <a:rPr lang="de-DE" dirty="0"/>
              <a:t> multiple </a:t>
            </a:r>
            <a:r>
              <a:rPr lang="de-DE" dirty="0" err="1"/>
              <a:t>agents</a:t>
            </a:r>
            <a:endParaRPr lang="de-DE" dirty="0"/>
          </a:p>
          <a:p>
            <a:pPr lvl="1"/>
            <a:r>
              <a:rPr lang="de-DE" dirty="0"/>
              <a:t>Sharing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8E4299-94FD-4D87-8288-195FA6C3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849586014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138</Words>
  <Application>Microsoft Office PowerPoint</Application>
  <PresentationFormat>Bildschirmpräsentation (16:9)</PresentationFormat>
  <Paragraphs>38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Milestone Presentation (2)</vt:lpstr>
      <vt:lpstr>Overview</vt:lpstr>
      <vt:lpstr>Working Progress</vt:lpstr>
      <vt:lpstr>Code</vt:lpstr>
      <vt:lpstr>Visuals</vt:lpstr>
      <vt:lpstr>Difficulties</vt:lpstr>
      <vt:lpstr>Next Steps (1)  finishing Milestone 3</vt:lpstr>
      <vt:lpstr>Next Steps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18</cp:revision>
  <dcterms:created xsi:type="dcterms:W3CDTF">2021-12-01T16:24:06Z</dcterms:created>
  <dcterms:modified xsi:type="dcterms:W3CDTF">2021-12-16T11:43:01Z</dcterms:modified>
</cp:coreProperties>
</file>