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3" r:id="rId4"/>
    <p:sldId id="271" r:id="rId5"/>
    <p:sldId id="273" r:id="rId6"/>
    <p:sldId id="268" r:id="rId7"/>
    <p:sldId id="270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04" autoAdjust="0"/>
  </p:normalViewPr>
  <p:slideViewPr>
    <p:cSldViewPr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13.01.2022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13.01.2022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13.01.2022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(4)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4: </a:t>
            </a:r>
            <a:r>
              <a:rPr lang="en-US" dirty="0"/>
              <a:t>Shared exploration and coordination with multiple agents</a:t>
            </a:r>
            <a:endParaRPr lang="de-DE" dirty="0"/>
          </a:p>
          <a:p>
            <a:r>
              <a:rPr lang="de-DE" sz="2400" dirty="0"/>
              <a:t>13.01.2022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63A823-4EE5-4E83-BE44-604160C2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Getting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server</a:t>
            </a:r>
            <a:r>
              <a:rPr lang="de-DE" sz="2400" dirty="0"/>
              <a:t> </a:t>
            </a:r>
            <a:r>
              <a:rPr lang="de-DE" sz="2400" dirty="0" err="1"/>
              <a:t>running</a:t>
            </a:r>
            <a:endParaRPr lang="de-DE" sz="2400" dirty="0"/>
          </a:p>
          <a:p>
            <a:r>
              <a:rPr lang="de-DE" sz="2400" dirty="0"/>
              <a:t>Movement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blocking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other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walking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obstacles</a:t>
            </a:r>
            <a:endParaRPr lang="de-DE" sz="2200" dirty="0"/>
          </a:p>
          <a:p>
            <a:pPr lvl="1"/>
            <a:r>
              <a:rPr lang="de-DE" sz="2200" dirty="0"/>
              <a:t>Overall </a:t>
            </a:r>
            <a:r>
              <a:rPr lang="de-DE" sz="2200" dirty="0" err="1"/>
              <a:t>bad</a:t>
            </a:r>
            <a:r>
              <a:rPr lang="de-DE" sz="2200" dirty="0"/>
              <a:t> </a:t>
            </a:r>
            <a:r>
              <a:rPr lang="de-DE" sz="2200" dirty="0" err="1"/>
              <a:t>movement</a:t>
            </a:r>
            <a:r>
              <a:rPr lang="de-DE" sz="2200" dirty="0"/>
              <a:t> </a:t>
            </a:r>
          </a:p>
          <a:p>
            <a:pPr lvl="2"/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server</a:t>
            </a:r>
            <a:r>
              <a:rPr lang="de-DE" sz="2000" dirty="0"/>
              <a:t> not </a:t>
            </a:r>
            <a:r>
              <a:rPr lang="de-DE" sz="2000" dirty="0" err="1"/>
              <a:t>usefull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put</a:t>
            </a:r>
            <a:r>
              <a:rPr lang="de-DE" sz="2000" dirty="0"/>
              <a:t> time in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C301A-A9B5-4831-A713-C3298798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739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63A823-4EE5-4E83-BE44-604160C2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?task(_,_,_,_) doesn’t work for whatever reason</a:t>
            </a:r>
          </a:p>
          <a:p>
            <a:r>
              <a:rPr lang="de-DE" sz="2400" dirty="0"/>
              <a:t>Problems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accept</a:t>
            </a:r>
            <a:r>
              <a:rPr lang="de-DE" sz="2400" dirty="0"/>
              <a:t>/</a:t>
            </a:r>
            <a:r>
              <a:rPr lang="de-DE" sz="2400" dirty="0" err="1"/>
              <a:t>submit</a:t>
            </a:r>
            <a:r>
              <a:rPr lang="de-DE" sz="2400" dirty="0"/>
              <a:t> </a:t>
            </a:r>
            <a:r>
              <a:rPr lang="de-DE" sz="2400" dirty="0" err="1"/>
              <a:t>tasks</a:t>
            </a:r>
            <a:endParaRPr lang="de-DE" sz="24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trying</a:t>
            </a:r>
            <a:r>
              <a:rPr lang="de-DE" sz="2200" dirty="0"/>
              <a:t> </a:t>
            </a:r>
            <a:r>
              <a:rPr lang="de-DE" sz="2200" dirty="0" err="1"/>
              <a:t>thousands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cycles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accept</a:t>
            </a:r>
            <a:r>
              <a:rPr lang="de-DE" sz="2200" dirty="0"/>
              <a:t> a </a:t>
            </a:r>
            <a:r>
              <a:rPr lang="de-DE" sz="2200" dirty="0" err="1"/>
              <a:t>task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thinking</a:t>
            </a:r>
            <a:r>
              <a:rPr lang="de-DE" sz="2200" dirty="0"/>
              <a:t> </a:t>
            </a:r>
            <a:r>
              <a:rPr lang="de-DE" sz="2200" dirty="0" err="1"/>
              <a:t>they</a:t>
            </a:r>
            <a:r>
              <a:rPr lang="de-DE" sz="2200" dirty="0"/>
              <a:t> </a:t>
            </a:r>
            <a:r>
              <a:rPr lang="de-DE" sz="2200" dirty="0" err="1"/>
              <a:t>got</a:t>
            </a:r>
            <a:r>
              <a:rPr lang="de-DE" sz="2200" dirty="0"/>
              <a:t> a </a:t>
            </a:r>
            <a:r>
              <a:rPr lang="de-DE" sz="2200" dirty="0" err="1"/>
              <a:t>task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actually</a:t>
            </a:r>
            <a:r>
              <a:rPr lang="de-DE" sz="2200" dirty="0"/>
              <a:t> </a:t>
            </a:r>
            <a:r>
              <a:rPr lang="de-DE" sz="2200" dirty="0" err="1"/>
              <a:t>accepting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 </a:t>
            </a:r>
            <a:r>
              <a:rPr lang="de-DE" sz="2200" dirty="0" err="1"/>
              <a:t>taking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dispensers</a:t>
            </a:r>
            <a:r>
              <a:rPr lang="de-DE" sz="2200" dirty="0"/>
              <a:t>/ </a:t>
            </a:r>
            <a:r>
              <a:rPr lang="de-DE" sz="2200" dirty="0" err="1"/>
              <a:t>goal</a:t>
            </a:r>
            <a:r>
              <a:rPr lang="de-DE" sz="2200" dirty="0"/>
              <a:t> </a:t>
            </a:r>
            <a:r>
              <a:rPr lang="de-DE" sz="2200" dirty="0" err="1"/>
              <a:t>zones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trying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submit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wrong</a:t>
            </a:r>
            <a:r>
              <a:rPr lang="de-DE" sz="2200" dirty="0"/>
              <a:t> block type</a:t>
            </a:r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grabbing</a:t>
            </a:r>
            <a:r>
              <a:rPr lang="de-DE" sz="2200" dirty="0"/>
              <a:t> a block </a:t>
            </a:r>
            <a:r>
              <a:rPr lang="de-DE" sz="2200" dirty="0" err="1"/>
              <a:t>together</a:t>
            </a:r>
            <a:r>
              <a:rPr lang="de-DE" sz="22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de-DE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C301A-A9B5-4831-A713-C3298798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74328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new server running</a:t>
            </a:r>
          </a:p>
          <a:p>
            <a:pPr lvl="1"/>
            <a:r>
              <a:rPr lang="en-US" dirty="0"/>
              <a:t>with the new coordinate system implement a </a:t>
            </a:r>
            <a:r>
              <a:rPr lang="en-US" dirty="0" err="1"/>
              <a:t>usefull</a:t>
            </a:r>
            <a:r>
              <a:rPr lang="en-US" dirty="0"/>
              <a:t> movement </a:t>
            </a:r>
            <a:r>
              <a:rPr lang="en-US" dirty="0" err="1"/>
              <a:t>algoryithm</a:t>
            </a:r>
            <a:r>
              <a:rPr lang="en-US" dirty="0"/>
              <a:t> like A* as java function</a:t>
            </a:r>
          </a:p>
          <a:p>
            <a:r>
              <a:rPr lang="en-US" dirty="0"/>
              <a:t>getting the ?task(_,_,_,_) to work properly</a:t>
            </a:r>
          </a:p>
          <a:p>
            <a:r>
              <a:rPr lang="de-DE" dirty="0" err="1"/>
              <a:t>Mapknowlegde</a:t>
            </a:r>
            <a:endParaRPr lang="en-US" dirty="0"/>
          </a:p>
          <a:p>
            <a:pPr lvl="1"/>
            <a:r>
              <a:rPr lang="en-US" dirty="0"/>
              <a:t>-Agents can store positions of </a:t>
            </a:r>
            <a:r>
              <a:rPr lang="en-US" dirty="0" err="1"/>
              <a:t>PointsOfInterest</a:t>
            </a:r>
            <a:r>
              <a:rPr lang="en-US" dirty="0"/>
              <a:t> (POIs)</a:t>
            </a:r>
          </a:p>
          <a:p>
            <a:pPr lvl="2"/>
            <a:r>
              <a:rPr lang="en-US" dirty="0"/>
              <a:t>Storing positions of important entities</a:t>
            </a:r>
          </a:p>
          <a:p>
            <a:pPr lvl="2"/>
            <a:r>
              <a:rPr lang="en-US" dirty="0"/>
              <a:t>agents can move to any stored location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4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Creating </a:t>
            </a:r>
            <a:r>
              <a:rPr lang="en-US" sz="2400" dirty="0" err="1"/>
              <a:t>mulitle</a:t>
            </a:r>
            <a:r>
              <a:rPr lang="en-US" sz="2400" dirty="0"/>
              <a:t> types of agents (coordinator, worker scout)</a:t>
            </a:r>
          </a:p>
          <a:p>
            <a:pPr lvl="1"/>
            <a:r>
              <a:rPr lang="en-US" sz="2400" dirty="0"/>
              <a:t>Coordinator</a:t>
            </a:r>
          </a:p>
          <a:p>
            <a:pPr lvl="2"/>
            <a:r>
              <a:rPr lang="en-US" sz="2000" dirty="0"/>
              <a:t>stores map knowledge and gives it to other agents when requested</a:t>
            </a:r>
          </a:p>
          <a:p>
            <a:pPr lvl="2"/>
            <a:r>
              <a:rPr lang="de-DE" sz="2000" dirty="0" err="1"/>
              <a:t>keeps</a:t>
            </a:r>
            <a:r>
              <a:rPr lang="de-DE" sz="2000" dirty="0"/>
              <a:t> track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r>
              <a:rPr lang="de-DE" sz="2000" dirty="0"/>
              <a:t> (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agents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same </a:t>
            </a:r>
            <a:r>
              <a:rPr lang="de-DE" sz="2000" dirty="0" err="1"/>
              <a:t>task</a:t>
            </a:r>
            <a:r>
              <a:rPr lang="de-DE" sz="2000" dirty="0"/>
              <a:t>, </a:t>
            </a:r>
            <a:r>
              <a:rPr lang="de-DE" sz="2000" dirty="0" err="1"/>
              <a:t>deadlines</a:t>
            </a:r>
            <a:r>
              <a:rPr lang="de-DE" sz="2000" dirty="0"/>
              <a:t>)</a:t>
            </a:r>
            <a:endParaRPr lang="en-US" sz="2000" dirty="0"/>
          </a:p>
          <a:p>
            <a:pPr lvl="1"/>
            <a:r>
              <a:rPr lang="en-US" sz="2400" dirty="0"/>
              <a:t>Worker</a:t>
            </a:r>
          </a:p>
          <a:p>
            <a:pPr lvl="2"/>
            <a:r>
              <a:rPr lang="de-DE" sz="2200" dirty="0" err="1"/>
              <a:t>doing</a:t>
            </a:r>
            <a:r>
              <a:rPr lang="de-DE" sz="2200" dirty="0"/>
              <a:t> </a:t>
            </a:r>
            <a:r>
              <a:rPr lang="de-DE" sz="2200" dirty="0" err="1"/>
              <a:t>tasks</a:t>
            </a:r>
            <a:endParaRPr lang="en-US" sz="2200" dirty="0"/>
          </a:p>
          <a:p>
            <a:pPr lvl="1"/>
            <a:r>
              <a:rPr lang="en-US" sz="2400" dirty="0"/>
              <a:t>Scout </a:t>
            </a:r>
          </a:p>
          <a:p>
            <a:pPr lvl="2"/>
            <a:r>
              <a:rPr lang="en-US" sz="2200" dirty="0"/>
              <a:t>discovering the map, when fully discovered switch to worker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  </a:t>
            </a:r>
            <a:r>
              <a:rPr lang="de-DE" dirty="0" err="1"/>
              <a:t>finishing</a:t>
            </a:r>
            <a:r>
              <a:rPr lang="de-DE" dirty="0"/>
              <a:t> Milestone 4</a:t>
            </a:r>
          </a:p>
        </p:txBody>
      </p:sp>
    </p:spTree>
    <p:extLst>
      <p:ext uri="{BB962C8B-B14F-4D97-AF65-F5344CB8AC3E}">
        <p14:creationId xmlns:p14="http://schemas.microsoft.com/office/powerpoint/2010/main" val="10249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multi-block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5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266</Words>
  <Application>Microsoft Office PowerPoint</Application>
  <PresentationFormat>Bildschirmpräsentation (16:9)</PresentationFormat>
  <Paragraphs>47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(4)</vt:lpstr>
      <vt:lpstr>Overview</vt:lpstr>
      <vt:lpstr>Code</vt:lpstr>
      <vt:lpstr>Difficulties(1)</vt:lpstr>
      <vt:lpstr>Difficulties(2)</vt:lpstr>
      <vt:lpstr>Next Steps (1)  finishing Milestone 4</vt:lpstr>
      <vt:lpstr>Next Steps (2)  finishing Milestone 4</vt:lpstr>
      <vt:lpstr>Achieving Milestone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23</cp:revision>
  <dcterms:created xsi:type="dcterms:W3CDTF">2021-12-01T16:24:06Z</dcterms:created>
  <dcterms:modified xsi:type="dcterms:W3CDTF">2022-01-13T12:55:09Z</dcterms:modified>
</cp:coreProperties>
</file>