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DECT</a:t>
            </a:r>
            <a:br>
              <a:rPr lang="de-DE" dirty="0" smtClean="0"/>
            </a:br>
            <a:r>
              <a:rPr lang="de-DE" dirty="0" smtClean="0"/>
              <a:t>[</a:t>
            </a:r>
            <a:r>
              <a:rPr lang="de-DE" sz="2800" dirty="0" smtClean="0"/>
              <a:t>Digital Enhanced </a:t>
            </a:r>
            <a:r>
              <a:rPr lang="de-DE" sz="2800" dirty="0" err="1" smtClean="0"/>
              <a:t>Cordless</a:t>
            </a:r>
            <a:r>
              <a:rPr lang="de-DE" sz="2800" dirty="0" smtClean="0"/>
              <a:t> </a:t>
            </a:r>
            <a:r>
              <a:rPr lang="de-DE" sz="2800" dirty="0" err="1" smtClean="0"/>
              <a:t>Telecommunication</a:t>
            </a:r>
            <a:r>
              <a:rPr lang="de-DE" sz="2800" dirty="0" smtClean="0"/>
              <a:t>]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6423" y="5186998"/>
            <a:ext cx="8791575" cy="457898"/>
          </a:xfrm>
        </p:spPr>
        <p:txBody>
          <a:bodyPr/>
          <a:lstStyle/>
          <a:p>
            <a:pPr algn="ctr"/>
            <a:r>
              <a:rPr lang="de-DE" dirty="0" smtClean="0"/>
              <a:t>Standard wie Signale kabellos übertragen werden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8534400" y="182182"/>
            <a:ext cx="3523485" cy="46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Michael Röpert Fin/ISe91</a:t>
            </a:r>
            <a:endParaRPr lang="de-DE" sz="1400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8411227" y="6234341"/>
            <a:ext cx="3523485" cy="46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/>
              <a:t>04.03.2021</a:t>
            </a:r>
          </a:p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69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1445" y="970695"/>
            <a:ext cx="6687355" cy="3541714"/>
          </a:xfrm>
        </p:spPr>
        <p:txBody>
          <a:bodyPr/>
          <a:lstStyle/>
          <a:p>
            <a:r>
              <a:rPr lang="de-DE" dirty="0" smtClean="0"/>
              <a:t>Was ist ein DECT-Telefon?</a:t>
            </a:r>
          </a:p>
          <a:p>
            <a:r>
              <a:rPr lang="de-DE" dirty="0" smtClean="0"/>
              <a:t>Was ist DECT GAP?</a:t>
            </a:r>
          </a:p>
          <a:p>
            <a:r>
              <a:rPr lang="de-DE" dirty="0" smtClean="0"/>
              <a:t>DECT vs. WLAN</a:t>
            </a:r>
          </a:p>
          <a:p>
            <a:r>
              <a:rPr lang="de-DE" dirty="0" smtClean="0"/>
              <a:t>Sicherheitsbedenken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573959" y="6392945"/>
            <a:ext cx="283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Quellen: www.placetel.de/ratgeber/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45" y="4295432"/>
            <a:ext cx="5620425" cy="156122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2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DECT-Telefon?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Basisstation (Ladestation) o. Router</a:t>
            </a:r>
          </a:p>
          <a:p>
            <a:r>
              <a:rPr lang="de-DE" dirty="0" smtClean="0"/>
              <a:t>Mobilgerät (Schnurlostelefon)</a:t>
            </a:r>
          </a:p>
          <a:p>
            <a:r>
              <a:rPr lang="de-DE" dirty="0" smtClean="0"/>
              <a:t>Reichweite 50m/300m (in/out)</a:t>
            </a:r>
          </a:p>
          <a:p>
            <a:pPr marL="457200" lvl="1" indent="0">
              <a:buNone/>
            </a:pPr>
            <a:r>
              <a:rPr lang="de-DE" dirty="0" smtClean="0"/>
              <a:t>(elektromagnetische Strahlung)</a:t>
            </a:r>
          </a:p>
          <a:p>
            <a:r>
              <a:rPr lang="de-DE" dirty="0" smtClean="0"/>
              <a:t>HD-Voice (exzellente Sprachqualität)</a:t>
            </a:r>
          </a:p>
          <a:p>
            <a:r>
              <a:rPr lang="de-DE" dirty="0" smtClean="0"/>
              <a:t>Mobilteil  [Codec G.722]</a:t>
            </a:r>
          </a:p>
          <a:p>
            <a:r>
              <a:rPr lang="de-DE" dirty="0" smtClean="0"/>
              <a:t>Basisteil/Router [CAT-</a:t>
            </a:r>
            <a:r>
              <a:rPr lang="de-DE" dirty="0" err="1" smtClean="0"/>
              <a:t>ip</a:t>
            </a:r>
            <a:r>
              <a:rPr lang="de-DE" dirty="0" smtClean="0"/>
              <a:t>]</a:t>
            </a:r>
          </a:p>
          <a:p>
            <a:r>
              <a:rPr lang="de-DE" dirty="0" smtClean="0"/>
              <a:t>Viele Zusatzfunktionen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98" y="2534236"/>
            <a:ext cx="299126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DECT GAP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745433"/>
            <a:ext cx="9905999" cy="3541714"/>
          </a:xfrm>
        </p:spPr>
        <p:txBody>
          <a:bodyPr/>
          <a:lstStyle/>
          <a:p>
            <a:r>
              <a:rPr lang="de-DE" dirty="0" smtClean="0"/>
              <a:t>GAP [</a:t>
            </a:r>
            <a:r>
              <a:rPr lang="de-DE" dirty="0" err="1" smtClean="0"/>
              <a:t>Generic</a:t>
            </a:r>
            <a:r>
              <a:rPr lang="de-DE" dirty="0" smtClean="0"/>
              <a:t> Access Profile]</a:t>
            </a:r>
          </a:p>
          <a:p>
            <a:r>
              <a:rPr lang="de-DE" dirty="0" smtClean="0"/>
              <a:t>Telefone unterschiedlicher Hersteller kompatibel zueinander</a:t>
            </a:r>
          </a:p>
          <a:p>
            <a:r>
              <a:rPr lang="de-DE" dirty="0" smtClean="0"/>
              <a:t>GAP-Telefon kann unabhängig mit GAP-Basisstation kommunizieren</a:t>
            </a:r>
          </a:p>
          <a:p>
            <a:r>
              <a:rPr lang="de-DE" dirty="0" smtClean="0"/>
              <a:t>Zusätzliche herstellerunabhängige Mobilteile einbinden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55" y="1053885"/>
            <a:ext cx="5654444" cy="15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DECT vs. WLAN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73395"/>
              </p:ext>
            </p:extLst>
          </p:nvPr>
        </p:nvGraphicFramePr>
        <p:xfrm>
          <a:off x="1141413" y="2249488"/>
          <a:ext cx="9906000" cy="3439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1746486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6056921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22561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WLAN Telefon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DECT-Telefon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Reichweite im Gebäude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∅ ca.10-15m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∅ ca. 30m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Reichweite im Freien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∅ ca. 50m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∅ ca. 150m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2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Sprachqualität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Geringe</a:t>
                      </a:r>
                      <a:r>
                        <a:rPr lang="de-DE" baseline="0" dirty="0" smtClean="0"/>
                        <a:t> Sendeleistung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Schwankungen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Verzögerungen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Aussetzer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Höhere</a:t>
                      </a:r>
                      <a:r>
                        <a:rPr lang="de-DE" baseline="0" dirty="0" smtClean="0"/>
                        <a:t> Sendeleistung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Gute Sprachqualität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Sehr viel weniger Schwankungen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7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Gesprächszeit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Bis 15h</a:t>
                      </a:r>
                      <a:r>
                        <a:rPr lang="de-DE" baseline="0" dirty="0" smtClean="0"/>
                        <a:t> (Durchschnitt ca. 5h)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Bis 30h (Durchschnitt ca. 10-12h)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2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Standby-Zeit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Bis 100h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Bis 400h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7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Stromverbrauch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Höher als DECT-Telefone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smtClean="0"/>
                        <a:t>Niedriger als WLAN-Telefone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3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Sicherheitsbedenken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859342"/>
            <a:ext cx="9905999" cy="4492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1. Strahlung: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2. Verschlüsselung:</a:t>
            </a:r>
          </a:p>
          <a:p>
            <a:pPr lvl="1"/>
            <a:r>
              <a:rPr lang="de-DE" dirty="0" smtClean="0"/>
              <a:t>Nicht obligatorisch</a:t>
            </a:r>
          </a:p>
          <a:p>
            <a:pPr lvl="1"/>
            <a:r>
              <a:rPr lang="de-DE" dirty="0" smtClean="0"/>
              <a:t>Risikofaktor (nicht alle Hersteller implementieren Verschlüsselung)</a:t>
            </a:r>
          </a:p>
          <a:p>
            <a:pPr lvl="1"/>
            <a:r>
              <a:rPr lang="de-DE" dirty="0" smtClean="0"/>
              <a:t>Gigaset Telefone als Vorbild mit implementierter Verschlüsselungstechnik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49" y="2375753"/>
            <a:ext cx="7410689" cy="17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Hoher Komfort</a:t>
            </a:r>
          </a:p>
          <a:p>
            <a:pPr lvl="1"/>
            <a:r>
              <a:rPr lang="de-DE" dirty="0" smtClean="0"/>
              <a:t>Immer häufiger im Business-Umfeld</a:t>
            </a:r>
          </a:p>
          <a:p>
            <a:r>
              <a:rPr lang="de-DE" dirty="0" smtClean="0"/>
              <a:t>Große Unterschiede im Angebot</a:t>
            </a:r>
          </a:p>
          <a:p>
            <a:pPr lvl="1"/>
            <a:r>
              <a:rPr lang="de-DE" dirty="0" smtClean="0"/>
              <a:t>Vorgestellte Faktoren (Reichweite/Akku etc.) sollten vor Kauf berücksichtigt werden</a:t>
            </a:r>
          </a:p>
          <a:p>
            <a:r>
              <a:rPr lang="de-DE" dirty="0" smtClean="0"/>
              <a:t>Privat wäre ein </a:t>
            </a:r>
            <a:r>
              <a:rPr lang="de-DE" dirty="0" err="1" smtClean="0"/>
              <a:t>FRITZFon</a:t>
            </a:r>
            <a:r>
              <a:rPr lang="de-DE" dirty="0" smtClean="0"/>
              <a:t> ausreichend</a:t>
            </a:r>
          </a:p>
          <a:p>
            <a:r>
              <a:rPr lang="de-DE" dirty="0" smtClean="0"/>
              <a:t>Für Business-Lösungen viele Anbieter auf dem Markt</a:t>
            </a:r>
          </a:p>
          <a:p>
            <a:pPr lvl="1"/>
            <a:r>
              <a:rPr lang="de-DE" dirty="0" smtClean="0"/>
              <a:t>Cisco, </a:t>
            </a:r>
            <a:r>
              <a:rPr lang="de-DE" dirty="0" err="1" smtClean="0"/>
              <a:t>Yealink</a:t>
            </a:r>
            <a:r>
              <a:rPr lang="de-DE" dirty="0" smtClean="0"/>
              <a:t> oder </a:t>
            </a:r>
            <a:r>
              <a:rPr lang="de-DE" dirty="0" err="1" smtClean="0"/>
              <a:t>Snom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569722"/>
            <a:ext cx="4064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25989" y="2581430"/>
            <a:ext cx="3576891" cy="1478570"/>
          </a:xfrm>
        </p:spPr>
        <p:txBody>
          <a:bodyPr>
            <a:normAutofit/>
          </a:bodyPr>
          <a:lstStyle/>
          <a:p>
            <a:r>
              <a:rPr lang="de-DE" sz="9600" dirty="0" smtClean="0"/>
              <a:t>[ENDE]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077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241</Words>
  <Application>Microsoft Office PowerPoint</Application>
  <PresentationFormat>Breitbild</PresentationFormat>
  <Paragraphs>67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DECT [Digital Enhanced Cordless Telecommunication]</vt:lpstr>
      <vt:lpstr>PowerPoint-Präsentation</vt:lpstr>
      <vt:lpstr>Was ist ein DECT-Telefon?</vt:lpstr>
      <vt:lpstr>Was ist DECT GAP</vt:lpstr>
      <vt:lpstr>DECT vs. WLAN</vt:lpstr>
      <vt:lpstr>Sicherheitsbedenken</vt:lpstr>
      <vt:lpstr>PowerPoint-Präsentation</vt:lpstr>
      <vt:lpstr>[ENDE]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DECT [Digital Enhanced Cordless Telecommunication]</dc:title>
  <dc:creator>Michael Röpert</dc:creator>
  <cp:lastModifiedBy>Michael Röpert</cp:lastModifiedBy>
  <cp:revision>19</cp:revision>
  <dcterms:created xsi:type="dcterms:W3CDTF">2021-03-03T06:52:48Z</dcterms:created>
  <dcterms:modified xsi:type="dcterms:W3CDTF">2021-03-03T07:35:53Z</dcterms:modified>
</cp:coreProperties>
</file>