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9" autoAdjust="0"/>
    <p:restoredTop sz="94660"/>
  </p:normalViewPr>
  <p:slideViewPr>
    <p:cSldViewPr snapToGrid="0">
      <p:cViewPr varScale="1">
        <p:scale>
          <a:sx n="87" d="100"/>
          <a:sy n="87" d="100"/>
        </p:scale>
        <p:origin x="10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886FFF-DF92-46DB-8DB9-9BB6F533C6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8CB23D0-56E5-46C3-876B-6E204BC66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6DF1CE-5E1D-457F-B70D-546666E72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B858-6882-4BDD-A223-9014997EA07E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A541F8-8D08-4372-B802-24C634712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89E27A-775D-48EE-AD76-D20B9F6C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F0D8-7857-4209-B74F-A7E0DCE3FC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7965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E901A6-9FB8-41AB-9B65-8E85F2A87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D779D4-F8F2-482A-AA55-1222F9C4B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9EDD94-91C5-4C61-A3F0-D87355228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B858-6882-4BDD-A223-9014997EA07E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80D259-801D-4174-A770-BF4431792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071C5C-A4A2-4F9C-88A0-C5AF9248B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F0D8-7857-4209-B74F-A7E0DCE3FC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56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9812B68-96C4-4771-99E2-0782B29449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7E847AC-0F5A-4EEE-A7B2-53BBA23F5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ECBD18-E341-44F0-A205-DDC3E2FC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B858-6882-4BDD-A223-9014997EA07E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E94E72-58E5-4497-A75A-4BC1BE32F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721430-F92C-4EAC-A75A-9A3ED0DBC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F0D8-7857-4209-B74F-A7E0DCE3FC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85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FB18A2-DE48-45AF-B99E-DAE6D4EB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CBD782-ED48-4117-8414-BFC97DE45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14E803-84BC-474E-B6AB-F8AF7BD8A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B858-6882-4BDD-A223-9014997EA07E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EF0B51-B68B-49B7-95E1-566B8FC2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482697-FC38-4F9D-B3EA-983EB7FE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F0D8-7857-4209-B74F-A7E0DCE3FC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94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32C76-4F38-419A-82E4-C39DA34FF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F1283D-CB8F-4599-89F6-32064AE94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B1403A-CF15-410C-85A5-8CB495F9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B858-6882-4BDD-A223-9014997EA07E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970A63-5E74-4833-9864-0B30EC6D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F20AF2-9FCD-44CB-9BCB-3F3ED582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F0D8-7857-4209-B74F-A7E0DCE3FC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9823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2D3D4D-F3D8-4989-823A-5E456FD27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DBCDD2E-20B3-4985-8958-5D3FA326A6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00EC80-5365-4381-B201-29C1D0F21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D73BA4-851B-48A4-9472-43D6A7C23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B858-6882-4BDD-A223-9014997EA07E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EE2695-9B5E-4BB1-80DB-EB7F40E7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91E344-F0AA-4D2B-9248-9763B911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F0D8-7857-4209-B74F-A7E0DCE3FC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06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5ED70-D830-4D7A-9668-BBD2FF30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B3F129-9A72-491C-A768-961CB4A709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2DCB9B1-34F8-4319-9AC8-26B169DB0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73B174C-63DF-46DE-9D9A-38F996DFC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1D4436-EF49-416C-9AC3-A3D11D867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02EAA98-DFEE-4C90-ADBA-7FA0C060C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B858-6882-4BDD-A223-9014997EA07E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9EA91F-B8D4-4F8B-BC09-3389B1622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3478FD-CD2B-423D-A0A2-B36C02167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F0D8-7857-4209-B74F-A7E0DCE3FC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44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3557C-FD6D-443D-8C41-CFFB1CDDB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A5D85BD-7B7D-4E71-B19E-1AC524CBC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B858-6882-4BDD-A223-9014997EA07E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4E5DF46-BDF3-40CC-A5FC-FFED422A6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0875DD-9CDA-4A74-BD87-7808720D9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F0D8-7857-4209-B74F-A7E0DCE3FC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4256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988714D-E911-4B73-814D-E7A16674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B858-6882-4BDD-A223-9014997EA07E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6E3F32-67F5-489D-81F6-29F455D3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0BD530-9488-489B-A868-F9C983086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F0D8-7857-4209-B74F-A7E0DCE3FC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1090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F2F0F-51DC-46BA-9C58-B2ACDCAA4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A7670-266B-448E-BD03-2C241F06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9D8F6B-3482-4166-9919-0AEDB1985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7E1F02-D89F-430C-B4BC-DDEAC5BBF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B858-6882-4BDD-A223-9014997EA07E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8619F3-FCDF-42F1-BE9F-CED7644E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917337-3B7A-4853-A88E-29F1A2BC6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F0D8-7857-4209-B74F-A7E0DCE3FC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241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AC2D3-5865-42C2-91C5-1249F26FA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482128E-7BCA-490E-8792-82436539B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C17F35A-C120-46E8-BACC-EFBFC5BA2D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6CF213-7859-4D03-A25B-46406728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2B858-6882-4BDD-A223-9014997EA07E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CCE903-8A7B-4E77-B028-CCB67E733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C1872-39BC-48FE-AF1D-0E681243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8F0D8-7857-4209-B74F-A7E0DCE3FC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820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B2C5BDE-D49B-4A80-BAA7-76E3BBC15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FD7A5A-FACF-4AA6-80DA-8A7B273F6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6038F6-89A0-44B8-A6A1-344C7047BD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2B858-6882-4BDD-A223-9014997EA07E}" type="datetimeFigureOut">
              <a:rPr lang="de-DE" smtClean="0"/>
              <a:t>08.07.2021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80697E-5AB3-4018-AC2D-BA6885B1F0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25F697-388E-4F72-9A39-7BDC1065D5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F8F0D8-7857-4209-B74F-A7E0DCE3FCB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1687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70CA606C-A9D1-4C66-98D4-BE424221B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972" y="793553"/>
            <a:ext cx="9320056" cy="5270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206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6CD88-569C-447F-A7A4-42913293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Was ist VPN?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E87017-8583-4FF4-990E-86B019372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VPN steht für "</a:t>
            </a:r>
            <a:r>
              <a:rPr lang="de-DE" b="1" dirty="0"/>
              <a:t>Virtual</a:t>
            </a:r>
            <a:r>
              <a:rPr lang="de-DE" dirty="0"/>
              <a:t> </a:t>
            </a:r>
            <a:r>
              <a:rPr lang="de-DE" b="1" dirty="0"/>
              <a:t>Private</a:t>
            </a:r>
            <a:r>
              <a:rPr lang="de-DE" dirty="0"/>
              <a:t> </a:t>
            </a:r>
            <a:r>
              <a:rPr lang="de-DE" b="1" dirty="0"/>
              <a:t>Network</a:t>
            </a:r>
            <a:r>
              <a:rPr lang="de-DE" dirty="0"/>
              <a:t>„</a:t>
            </a: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 virtuelles privates (in sich geschlossenes) Kommunikationsnetz</a:t>
            </a:r>
          </a:p>
          <a:p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 VPN dient dazu, Teilnehmer des bestehenden Kommunikationsnetzes an ein anderes Netz zu verbinden</a:t>
            </a:r>
          </a:p>
          <a:p>
            <a:pPr marL="0" indent="0">
              <a:buNone/>
            </a:pP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1576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2450A5-CA60-47DF-B0B3-A945569BD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VPN </a:t>
            </a:r>
            <a:r>
              <a:rPr lang="de-DE" dirty="0" err="1"/>
              <a:t>Standarts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23487F-0EB2-476B-91B8-6A61B4328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400" b="1" dirty="0"/>
              <a:t>PPTP	TCP Port: 1723 	</a:t>
            </a:r>
          </a:p>
          <a:p>
            <a:r>
              <a:rPr lang="de-DE" sz="1400" dirty="0"/>
              <a:t>Point-</a:t>
            </a:r>
            <a:r>
              <a:rPr lang="de-DE" sz="1400" dirty="0" err="1"/>
              <a:t>to</a:t>
            </a:r>
            <a:r>
              <a:rPr lang="de-DE" sz="1400" dirty="0"/>
              <a:t>-Point Tunneling Protocol</a:t>
            </a:r>
            <a:endParaRPr lang="de-DE" sz="1400" b="1" dirty="0"/>
          </a:p>
          <a:p>
            <a:r>
              <a:rPr lang="de-DE" sz="1400" dirty="0"/>
              <a:t>Das Verfahren gilt seit 2012 betreffend Verschlüsselung als gebrochen und unsicher</a:t>
            </a:r>
            <a:r>
              <a:rPr lang="de-DE" sz="1400" b="1" dirty="0"/>
              <a:t> </a:t>
            </a:r>
          </a:p>
          <a:p>
            <a:pPr marL="0" indent="0">
              <a:buNone/>
            </a:pPr>
            <a:r>
              <a:rPr lang="de-DE" sz="1400" b="1" dirty="0"/>
              <a:t>SSTP	TCP Port 443</a:t>
            </a:r>
          </a:p>
          <a:p>
            <a:r>
              <a:rPr lang="de-DE" sz="1400" dirty="0"/>
              <a:t>Es ermöglicht den Aufbau eines VPN-Tunnels über sicheres HTTP (SSL/TLS)</a:t>
            </a:r>
          </a:p>
          <a:p>
            <a:pPr marL="0" indent="0">
              <a:buNone/>
            </a:pPr>
            <a:r>
              <a:rPr lang="de-DE" sz="1400" b="1" dirty="0"/>
              <a:t>L2TP	UDP Port 1701</a:t>
            </a:r>
          </a:p>
          <a:p>
            <a:r>
              <a:rPr lang="de-DE" sz="1400" dirty="0"/>
              <a:t>Netzwerkprotokoll, das Frames von Protokollen der Sicherungsschicht (Schicht 2) des OSI-Modells durch Router zwischen zwei Netzwerken über ein IP-Netz tunnelt. </a:t>
            </a:r>
          </a:p>
          <a:p>
            <a:r>
              <a:rPr lang="de-DE" sz="1400" dirty="0"/>
              <a:t>L2TP-Router sowie die IP-Verbindungen zwischen diesen erscheinen als L2-Switch. </a:t>
            </a:r>
          </a:p>
          <a:p>
            <a:pPr marL="0" indent="0">
              <a:buNone/>
            </a:pPr>
            <a:r>
              <a:rPr lang="de-DE" sz="1400" b="1" dirty="0"/>
              <a:t>IPSec	UDP Port 500/4500</a:t>
            </a:r>
          </a:p>
          <a:p>
            <a:r>
              <a:rPr lang="de-DE" sz="1400" dirty="0"/>
              <a:t>Entwickelt von Cisco</a:t>
            </a:r>
          </a:p>
          <a:p>
            <a:r>
              <a:rPr lang="de-DE" sz="1400" dirty="0" err="1"/>
              <a:t>IPsec</a:t>
            </a:r>
            <a:r>
              <a:rPr lang="de-DE" sz="1400" dirty="0"/>
              <a:t> ist eine Erweiterung des Internet-Protokolls (IP) um Verschlüsselungs- und Authentifizierungsmechanismen</a:t>
            </a:r>
          </a:p>
          <a:p>
            <a:r>
              <a:rPr lang="de-DE" sz="1400" dirty="0" err="1"/>
              <a:t>amit</a:t>
            </a:r>
            <a:r>
              <a:rPr lang="de-DE" sz="1400" dirty="0"/>
              <a:t> erhält das Internet-Protokoll die Fähigkeit IP-Pakete kryptografisch gesichert über öffentliche und unsichere Netze zu transportieren</a:t>
            </a:r>
          </a:p>
          <a:p>
            <a:r>
              <a:rPr lang="de-DE" sz="1400" dirty="0"/>
              <a:t>Prinzipiell eignet sich </a:t>
            </a:r>
            <a:r>
              <a:rPr lang="de-DE" sz="1400" dirty="0" err="1"/>
              <a:t>IPsec</a:t>
            </a:r>
            <a:r>
              <a:rPr lang="de-DE" sz="1400" dirty="0"/>
              <a:t> für Gateway-zu-Gateway-Szenarien</a:t>
            </a:r>
          </a:p>
        </p:txBody>
      </p:sp>
    </p:spTree>
    <p:extLst>
      <p:ext uri="{BB962C8B-B14F-4D97-AF65-F5344CB8AC3E}">
        <p14:creationId xmlns:p14="http://schemas.microsoft.com/office/powerpoint/2010/main" val="282759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9EFEF2-C6CF-43FB-ABC8-D5326E8FE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675"/>
            <a:ext cx="10515600" cy="6026226"/>
          </a:xfrm>
        </p:spPr>
        <p:txBody>
          <a:bodyPr/>
          <a:lstStyle/>
          <a:p>
            <a:pPr marL="0" indent="0">
              <a:buNone/>
            </a:pPr>
            <a:r>
              <a:rPr lang="de-DE" sz="1400" b="1" dirty="0"/>
              <a:t>IKEv2	UDP Port 500/4500</a:t>
            </a:r>
          </a:p>
          <a:p>
            <a:r>
              <a:rPr lang="en-US" sz="1400" dirty="0"/>
              <a:t>Key Exchange Protocol Version 2</a:t>
            </a:r>
          </a:p>
          <a:p>
            <a:r>
              <a:rPr lang="de-DE" sz="1400" dirty="0"/>
              <a:t>Das Protokoll kommt für das Schlüsselmanagement in </a:t>
            </a:r>
            <a:r>
              <a:rPr lang="de-DE" sz="1400" dirty="0" err="1"/>
              <a:t>IPsec</a:t>
            </a:r>
            <a:r>
              <a:rPr lang="de-DE" sz="1400" dirty="0"/>
              <a:t>-basierten virtuellen privaten Netzwerken (VPNs) zum Einsatz</a:t>
            </a:r>
          </a:p>
          <a:p>
            <a:r>
              <a:rPr lang="de-DE" sz="1400" dirty="0"/>
              <a:t>Sicherheitszuordnung in der IPSec-Protokollsuite eingerichtet wird</a:t>
            </a:r>
          </a:p>
          <a:p>
            <a:pPr marL="0" indent="0">
              <a:buNone/>
            </a:pPr>
            <a:endParaRPr lang="de-DE" sz="1400" b="1" dirty="0"/>
          </a:p>
          <a:p>
            <a:pPr marL="0" indent="0">
              <a:buNone/>
            </a:pPr>
            <a:r>
              <a:rPr lang="de-DE" sz="1400" b="1" dirty="0"/>
              <a:t>OpenVPN	TCP/UDP Port 1194</a:t>
            </a:r>
          </a:p>
          <a:p>
            <a:r>
              <a:rPr lang="de-DE" sz="1400" dirty="0"/>
              <a:t>OpenVPN ist eine betriebssystemübergreifende Open-Source-Software	</a:t>
            </a:r>
          </a:p>
          <a:p>
            <a:r>
              <a:rPr lang="de-DE" sz="1400" dirty="0"/>
              <a:t>OpenVPN nutzt SSL bzw. TLS zur Verschlüsselung</a:t>
            </a:r>
            <a:br>
              <a:rPr lang="de-DE" sz="1400" dirty="0"/>
            </a:br>
            <a:r>
              <a:rPr lang="de-DE" sz="1400" dirty="0"/>
              <a:t>(Im TLS Handshake findet ein sicherer Schlüsselaustausch und eine Authentisierung statt)</a:t>
            </a:r>
          </a:p>
          <a:p>
            <a:pPr marL="0" indent="0">
              <a:buNone/>
            </a:pPr>
            <a:endParaRPr lang="de-DE" sz="1400" dirty="0"/>
          </a:p>
          <a:p>
            <a:pPr marL="0" indent="0">
              <a:buNone/>
            </a:pPr>
            <a:r>
              <a:rPr lang="de-DE" sz="1400" b="1" dirty="0" err="1"/>
              <a:t>WireGuard</a:t>
            </a:r>
            <a:r>
              <a:rPr lang="de-DE" sz="1400" b="1" dirty="0"/>
              <a:t>  UDP Port 51820*</a:t>
            </a:r>
          </a:p>
          <a:p>
            <a:r>
              <a:rPr lang="de-DE" sz="1400" dirty="0"/>
              <a:t>Seit Linux Kernel Version 5.6 ist </a:t>
            </a:r>
            <a:r>
              <a:rPr lang="de-DE" sz="1400" dirty="0" err="1"/>
              <a:t>WireGuard</a:t>
            </a:r>
            <a:r>
              <a:rPr lang="de-DE" sz="1400" dirty="0"/>
              <a:t> 1.0.0 integriert</a:t>
            </a:r>
          </a:p>
          <a:p>
            <a:r>
              <a:rPr lang="de-DE" sz="1400" dirty="0"/>
              <a:t>Public Keys werden mit einer Liste von </a:t>
            </a:r>
            <a:r>
              <a:rPr lang="de-DE" sz="1400" dirty="0" err="1"/>
              <a:t>Allowed</a:t>
            </a:r>
            <a:r>
              <a:rPr lang="de-DE" sz="1400" dirty="0"/>
              <a:t> IPs kombiniert</a:t>
            </a:r>
          </a:p>
          <a:p>
            <a:r>
              <a:rPr lang="de-DE" sz="1400" dirty="0"/>
              <a:t>Jeder Peer besitzt einen eigenen Private- und Public-Key</a:t>
            </a:r>
          </a:p>
          <a:p>
            <a:r>
              <a:rPr lang="de-DE" sz="1400" dirty="0"/>
              <a:t>Haben ein ähnliches Funktionsprinzip wie SSH Public-Keys</a:t>
            </a:r>
          </a:p>
          <a:p>
            <a:pPr marL="0" indent="0">
              <a:buNone/>
            </a:pPr>
            <a:r>
              <a:rPr lang="de-DE" sz="1200" dirty="0"/>
              <a:t>*Wird kein Port angegeben, beginnt </a:t>
            </a:r>
            <a:r>
              <a:rPr lang="de-DE" sz="1200" dirty="0" err="1"/>
              <a:t>WireGuard</a:t>
            </a:r>
            <a:r>
              <a:rPr lang="de-DE" sz="1200" dirty="0"/>
              <a:t> bei 51820/UDP.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7612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1B3F3833-E12F-4038-BFF5-188CC65F1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88587"/>
            <a:ext cx="10910482" cy="1944443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6F4E183C-C63B-41BB-96D1-986031B533FC}"/>
              </a:ext>
            </a:extLst>
          </p:cNvPr>
          <p:cNvSpPr txBox="1"/>
          <p:nvPr/>
        </p:nvSpPr>
        <p:spPr>
          <a:xfrm>
            <a:off x="721634" y="2834090"/>
            <a:ext cx="107487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End-</a:t>
            </a:r>
            <a:r>
              <a:rPr lang="de-DE" sz="2400" dirty="0" err="1"/>
              <a:t>to</a:t>
            </a:r>
            <a:r>
              <a:rPr lang="de-DE" sz="2400" dirty="0"/>
              <a:t>-Site-VPN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Host-</a:t>
            </a:r>
            <a:r>
              <a:rPr lang="de-DE" sz="2400" dirty="0" err="1"/>
              <a:t>to</a:t>
            </a:r>
            <a:r>
              <a:rPr lang="de-DE" sz="2400" dirty="0"/>
              <a:t>-LAN-VPN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Host-</a:t>
            </a:r>
            <a:r>
              <a:rPr lang="de-DE" sz="2400" dirty="0" err="1"/>
              <a:t>to</a:t>
            </a:r>
            <a:r>
              <a:rPr lang="de-DE" sz="2400" dirty="0"/>
              <a:t>-Gateway-VPN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Remote-Access-VPN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de-DE" sz="2400" dirty="0"/>
              <a:t>Road-Warrior-Szenario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6FD8BB9-EB03-4074-A094-63DB711C763E}"/>
              </a:ext>
            </a:extLst>
          </p:cNvPr>
          <p:cNvSpPr txBox="1"/>
          <p:nvPr/>
        </p:nvSpPr>
        <p:spPr>
          <a:xfrm>
            <a:off x="721634" y="4974142"/>
            <a:ext cx="60978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End-</a:t>
            </a:r>
            <a:r>
              <a:rPr lang="de-DE" dirty="0" err="1"/>
              <a:t>to</a:t>
            </a:r>
            <a:r>
              <a:rPr lang="de-DE" dirty="0"/>
              <a:t>-Site-VPN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Heimarbeitsplätze oder mobile Benutzer werden in ein Unternehmensnetzwerk eingebunden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Mitarbeiter soll so arbeiten, wie wenn er sich im Netzwerk des Unternehmens befindet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C3ADC2B-3D99-43A0-BD43-63B7972A04AC}"/>
              </a:ext>
            </a:extLst>
          </p:cNvPr>
          <p:cNvSpPr txBox="1"/>
          <p:nvPr/>
        </p:nvSpPr>
        <p:spPr>
          <a:xfrm>
            <a:off x="5372529" y="2834090"/>
            <a:ext cx="609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Die VPN-Technik stellt eine logische Verbindung, den VPN-Tunnel, zum entfernten lokalen Netzwerk über ein öffentliches Netzwerk her. Hierbei muss ein VPN-Client auf dem Computer des externen Mitarbeiters installieren sein.</a:t>
            </a:r>
          </a:p>
        </p:txBody>
      </p:sp>
    </p:spTree>
    <p:extLst>
      <p:ext uri="{BB962C8B-B14F-4D97-AF65-F5344CB8AC3E}">
        <p14:creationId xmlns:p14="http://schemas.microsoft.com/office/powerpoint/2010/main" val="81457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D7C5931-BC60-44EB-8CC1-FD84F8A89E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1468" y="563838"/>
            <a:ext cx="11157301" cy="2113261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83547760-922D-4DB3-ACC4-AC628FCA9056}"/>
              </a:ext>
            </a:extLst>
          </p:cNvPr>
          <p:cNvSpPr txBox="1"/>
          <p:nvPr/>
        </p:nvSpPr>
        <p:spPr>
          <a:xfrm>
            <a:off x="823511" y="2828835"/>
            <a:ext cx="609783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Site-</a:t>
            </a:r>
            <a:r>
              <a:rPr lang="de-DE" sz="2400" dirty="0" err="1"/>
              <a:t>to</a:t>
            </a:r>
            <a:r>
              <a:rPr lang="de-DE" sz="2400" dirty="0"/>
              <a:t>-Site-VPN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LAN-</a:t>
            </a:r>
            <a:r>
              <a:rPr lang="de-DE" sz="2400" dirty="0" err="1"/>
              <a:t>to</a:t>
            </a:r>
            <a:r>
              <a:rPr lang="de-DE" sz="2400" dirty="0"/>
              <a:t>-LAN-VPN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Gateway-</a:t>
            </a:r>
            <a:r>
              <a:rPr lang="de-DE" sz="2400" dirty="0" err="1"/>
              <a:t>to</a:t>
            </a:r>
            <a:r>
              <a:rPr lang="de-DE" sz="2400" dirty="0"/>
              <a:t>-Gateway-VPN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Branch-Office-VPN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0E05256-18A7-427B-B317-63E2C6219120}"/>
              </a:ext>
            </a:extLst>
          </p:cNvPr>
          <p:cNvSpPr txBox="1"/>
          <p:nvPr/>
        </p:nvSpPr>
        <p:spPr>
          <a:xfrm>
            <a:off x="823511" y="4677704"/>
            <a:ext cx="609783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dirty="0"/>
              <a:t>Site-</a:t>
            </a:r>
            <a:r>
              <a:rPr lang="de-DE" sz="1800" dirty="0" err="1"/>
              <a:t>to</a:t>
            </a:r>
            <a:r>
              <a:rPr lang="de-DE" sz="1800" dirty="0"/>
              <a:t>-Site-VPN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mehrere lokale Netzwerke von Außenstellen oder Niederlassungen (Filialen) zu einem virtuellen Netzwerk über ein öffentliches Netz zusammenzuschalten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In der Regel geht es darum bestimmte Dienste fremder Unternehmen ins eigene Netzwerk zu integrieren oder Dienste für fremde Unternehmen anzubieten</a:t>
            </a:r>
          </a:p>
        </p:txBody>
      </p:sp>
    </p:spTree>
    <p:extLst>
      <p:ext uri="{BB962C8B-B14F-4D97-AF65-F5344CB8AC3E}">
        <p14:creationId xmlns:p14="http://schemas.microsoft.com/office/powerpoint/2010/main" val="4178536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60F7D88-C090-422D-B36C-C0E5EF12CE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9659" y="622053"/>
            <a:ext cx="11105002" cy="1947323"/>
          </a:xfr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87A3BC4-29C3-4EAB-9ADD-B32F0EBF3D0A}"/>
              </a:ext>
            </a:extLst>
          </p:cNvPr>
          <p:cNvSpPr txBox="1"/>
          <p:nvPr/>
        </p:nvSpPr>
        <p:spPr>
          <a:xfrm>
            <a:off x="801477" y="2749752"/>
            <a:ext cx="60978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2400" dirty="0"/>
              <a:t>End-</a:t>
            </a:r>
            <a:r>
              <a:rPr lang="de-DE" sz="2400" dirty="0" err="1"/>
              <a:t>to</a:t>
            </a:r>
            <a:r>
              <a:rPr lang="de-DE" sz="2400" dirty="0"/>
              <a:t>-End-VPN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Host-</a:t>
            </a:r>
            <a:r>
              <a:rPr lang="de-DE" sz="2400" dirty="0" err="1"/>
              <a:t>to</a:t>
            </a:r>
            <a:r>
              <a:rPr lang="de-DE" sz="2400" dirty="0"/>
              <a:t>-Host-VPN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2400" dirty="0"/>
              <a:t>Remote-Desktop-VPN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D52B7F1-D252-47F8-9340-BF78C838BC3A}"/>
              </a:ext>
            </a:extLst>
          </p:cNvPr>
          <p:cNvSpPr txBox="1"/>
          <p:nvPr/>
        </p:nvSpPr>
        <p:spPr>
          <a:xfrm>
            <a:off x="5292687" y="2857464"/>
            <a:ext cx="60978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Client greift auf einen anderen Client in einem entfernten Netzwerk zu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VPN-Tunnel deckt die gesamte Verbindung zwischen zwei Hosts ab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Auf beiden Seiten muss eine entsprechende VPN-Software installiert und konfiguriert sein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direkter Verbindungsaufbau von Host zu Host ist nicht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Statt dessen bauen beide Seiten eine Verbindung zu einem Gateway auf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Typische Anwendung eines End-</a:t>
            </a:r>
            <a:r>
              <a:rPr lang="de-DE" dirty="0" err="1"/>
              <a:t>to</a:t>
            </a:r>
            <a:r>
              <a:rPr lang="de-DE" dirty="0"/>
              <a:t>-End-VPN ist Remote-Desktop über öffentliche Netze</a:t>
            </a:r>
          </a:p>
        </p:txBody>
      </p:sp>
    </p:spTree>
    <p:extLst>
      <p:ext uri="{BB962C8B-B14F-4D97-AF65-F5344CB8AC3E}">
        <p14:creationId xmlns:p14="http://schemas.microsoft.com/office/powerpoint/2010/main" val="1435049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B351F9-66CF-43A1-81DE-743A233B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34BF2C-6EA1-409A-BA95-E90F9D705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 VPN dient dazu, Teilnehmer des bestehenden Kommunikationsnetzes an ein anderes Netz zu verbinden.</a:t>
            </a:r>
          </a:p>
          <a:p>
            <a:pPr marL="0" indent="0">
              <a:buNone/>
            </a:pPr>
            <a:r>
              <a:rPr lang="de-DE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 hat die 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Möglichkeit eine geschützte Netzwerkverbindung unter Nutzung öffentlicher Netzwerke aufzubauen.</a:t>
            </a:r>
            <a:endParaRPr lang="de-DE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Ein VPN verschlüsseln Ihren Internetverkehr und verschleiern Ihre Online-Identität.</a:t>
            </a:r>
            <a:b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4060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490</Words>
  <Application>Microsoft Office PowerPoint</Application>
  <PresentationFormat>Breitbild</PresentationFormat>
  <Paragraphs>62</Paragraphs>
  <Slides>8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Office</vt:lpstr>
      <vt:lpstr>PowerPoint-Präsentation</vt:lpstr>
      <vt:lpstr>Was ist VPN?</vt:lpstr>
      <vt:lpstr>VPN Standarts</vt:lpstr>
      <vt:lpstr>PowerPoint-Präsentation</vt:lpstr>
      <vt:lpstr>PowerPoint-Präsentation</vt:lpstr>
      <vt:lpstr>PowerPoint-Präsentation</vt:lpstr>
      <vt:lpstr>PowerPoint-Präsentation</vt:lpstr>
      <vt:lpstr>Fazit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Daniel Clausen</dc:creator>
  <cp:lastModifiedBy>Maicol Roe</cp:lastModifiedBy>
  <cp:revision>8</cp:revision>
  <dcterms:created xsi:type="dcterms:W3CDTF">2021-07-07T14:08:19Z</dcterms:created>
  <dcterms:modified xsi:type="dcterms:W3CDTF">2021-07-08T06:38:04Z</dcterms:modified>
</cp:coreProperties>
</file>