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71" r:id="rId2"/>
    <p:sldId id="303" r:id="rId3"/>
    <p:sldId id="382" r:id="rId4"/>
    <p:sldId id="372" r:id="rId5"/>
    <p:sldId id="386" r:id="rId6"/>
    <p:sldId id="387" r:id="rId7"/>
    <p:sldId id="391" r:id="rId8"/>
    <p:sldId id="392" r:id="rId9"/>
    <p:sldId id="393" r:id="rId10"/>
    <p:sldId id="384" r:id="rId11"/>
    <p:sldId id="388" r:id="rId12"/>
    <p:sldId id="389" r:id="rId13"/>
    <p:sldId id="385" r:id="rId14"/>
    <p:sldId id="390" r:id="rId15"/>
    <p:sldId id="321" r:id="rId16"/>
    <p:sldId id="304" r:id="rId17"/>
  </p:sldIdLst>
  <p:sldSz cx="9144000" cy="5143500" type="screen16x9"/>
  <p:notesSz cx="6858000" cy="9144000"/>
  <p:custDataLst>
    <p:tags r:id="rId2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81">
          <p15:clr>
            <a:srgbClr val="A4A3A4"/>
          </p15:clr>
        </p15:guide>
        <p15:guide id="2" orient="horz" pos="3140">
          <p15:clr>
            <a:srgbClr val="A4A3A4"/>
          </p15:clr>
        </p15:guide>
        <p15:guide id="3" orient="horz" pos="3026">
          <p15:clr>
            <a:srgbClr val="A4A3A4"/>
          </p15:clr>
        </p15:guide>
        <p15:guide id="4" orient="horz" pos="667">
          <p15:clr>
            <a:srgbClr val="A4A3A4"/>
          </p15:clr>
        </p15:guide>
        <p15:guide id="5" orient="horz" pos="1847">
          <p15:clr>
            <a:srgbClr val="A4A3A4"/>
          </p15:clr>
        </p15:guide>
        <p15:guide id="6" orient="horz" pos="1960">
          <p15:clr>
            <a:srgbClr val="A4A3A4"/>
          </p15:clr>
        </p15:guide>
        <p15:guide id="7" pos="113">
          <p15:clr>
            <a:srgbClr val="A4A3A4"/>
          </p15:clr>
        </p15:guide>
        <p15:guide id="8" pos="226">
          <p15:clr>
            <a:srgbClr val="A4A3A4"/>
          </p15:clr>
        </p15:guide>
        <p15:guide id="9" pos="4558">
          <p15:clr>
            <a:srgbClr val="A4A3A4"/>
          </p15:clr>
        </p15:guide>
        <p15:guide id="10" pos="2450">
          <p15:clr>
            <a:srgbClr val="A4A3A4"/>
          </p15:clr>
        </p15:guide>
        <p15:guide id="11" pos="3561">
          <p15:clr>
            <a:srgbClr val="A4A3A4"/>
          </p15:clr>
        </p15:guide>
        <p15:guide id="12" pos="4672">
          <p15:clr>
            <a:srgbClr val="A4A3A4"/>
          </p15:clr>
        </p15:guide>
        <p15:guide id="13" pos="2336">
          <p15:clr>
            <a:srgbClr val="A4A3A4"/>
          </p15:clr>
        </p15:guide>
        <p15:guide id="14" pos="1225">
          <p15:clr>
            <a:srgbClr val="A4A3A4"/>
          </p15:clr>
        </p15:guide>
        <p15:guide id="15" pos="3447">
          <p15:clr>
            <a:srgbClr val="A4A3A4"/>
          </p15:clr>
        </p15:guide>
        <p15:guide id="16" pos="1339">
          <p15:clr>
            <a:srgbClr val="A4A3A4"/>
          </p15:clr>
        </p15:guide>
        <p15:guide id="17" pos="5646">
          <p15:clr>
            <a:srgbClr val="A4A3A4"/>
          </p15:clr>
        </p15:guide>
        <p15:guide id="18" pos="564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676">
          <p15:clr>
            <a:srgbClr val="A4A3A4"/>
          </p15:clr>
        </p15:guide>
        <p15:guide id="2" orient="horz" pos="2540">
          <p15:clr>
            <a:srgbClr val="A4A3A4"/>
          </p15:clr>
        </p15:guide>
        <p15:guide id="3" orient="horz" pos="2812">
          <p15:clr>
            <a:srgbClr val="A4A3A4"/>
          </p15:clr>
        </p15:guide>
        <p15:guide id="4" orient="horz" pos="431">
          <p15:clr>
            <a:srgbClr val="A4A3A4"/>
          </p15:clr>
        </p15:guide>
        <p15:guide id="5" orient="horz" pos="5284">
          <p15:clr>
            <a:srgbClr val="A4A3A4"/>
          </p15:clr>
        </p15:guide>
        <p15:guide id="6" orient="horz" pos="567">
          <p15:clr>
            <a:srgbClr val="A4A3A4"/>
          </p15:clr>
        </p15:guide>
        <p15:guide id="7" pos="550">
          <p15:clr>
            <a:srgbClr val="A4A3A4"/>
          </p15:clr>
        </p15:guide>
        <p15:guide id="8" pos="406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1063A"/>
    <a:srgbClr val="000000"/>
    <a:srgbClr val="FBFCFC"/>
    <a:srgbClr val="FCFCFC"/>
    <a:srgbClr val="FCFCFD"/>
    <a:srgbClr val="FCFDFD"/>
    <a:srgbClr val="FDFDFD"/>
    <a:srgbClr val="FDFDFE"/>
    <a:srgbClr val="FDFEFE"/>
    <a:srgbClr val="FEFE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10"/>
    <p:restoredTop sz="91325"/>
  </p:normalViewPr>
  <p:slideViewPr>
    <p:cSldViewPr snapToObjects="1" showGuides="1">
      <p:cViewPr varScale="1">
        <p:scale>
          <a:sx n="139" d="100"/>
          <a:sy n="139" d="100"/>
        </p:scale>
        <p:origin x="176" y="424"/>
      </p:cViewPr>
      <p:guideLst>
        <p:guide orient="horz" pos="781"/>
        <p:guide orient="horz" pos="3140"/>
        <p:guide orient="horz" pos="3026"/>
        <p:guide orient="horz" pos="667"/>
        <p:guide orient="horz" pos="1847"/>
        <p:guide orient="horz" pos="1960"/>
        <p:guide pos="113"/>
        <p:guide pos="226"/>
        <p:guide pos="4558"/>
        <p:guide pos="2450"/>
        <p:guide pos="3561"/>
        <p:guide pos="4672"/>
        <p:guide pos="2336"/>
        <p:guide pos="1225"/>
        <p:guide pos="3447"/>
        <p:guide pos="1339"/>
        <p:guide pos="5646"/>
        <p:guide pos="564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Objects="1" showGuides="1">
      <p:cViewPr varScale="1">
        <p:scale>
          <a:sx n="63" d="100"/>
          <a:sy n="63" d="100"/>
        </p:scale>
        <p:origin x="-3115" y="-67"/>
      </p:cViewPr>
      <p:guideLst>
        <p:guide orient="horz" pos="2676"/>
        <p:guide orient="horz" pos="2540"/>
        <p:guide orient="horz" pos="2812"/>
        <p:guide orient="horz" pos="431"/>
        <p:guide orient="horz" pos="5284"/>
        <p:guide orient="horz" pos="567"/>
        <p:guide pos="550"/>
        <p:guide pos="406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Header Placeholder 1"/>
          <p:cNvSpPr>
            <a:spLocks noGrp="1"/>
          </p:cNvSpPr>
          <p:nvPr>
            <p:ph type="hdr" sz="quarter"/>
          </p:nvPr>
        </p:nvSpPr>
        <p:spPr bwMode="gray">
          <a:xfrm>
            <a:off x="875935" y="467544"/>
            <a:ext cx="5577000" cy="20549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Date Placeholder 2"/>
          <p:cNvSpPr>
            <a:spLocks noGrp="1"/>
          </p:cNvSpPr>
          <p:nvPr>
            <p:ph type="dt" idx="1"/>
          </p:nvPr>
        </p:nvSpPr>
        <p:spPr bwMode="gray">
          <a:xfrm>
            <a:off x="3465005" y="8372413"/>
            <a:ext cx="878396" cy="29201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fld id="{AA592FF2-A4BD-4E98-AC76-A10007E04C10}" type="datetimeFigureOut">
              <a:rPr lang="en-US" smtClean="0"/>
              <a:pPr/>
              <a:t>4/13/24</a:t>
            </a:fld>
            <a:endParaRPr lang="en-US" dirty="0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2"/>
          </p:nvPr>
        </p:nvSpPr>
        <p:spPr bwMode="gray">
          <a:xfrm>
            <a:off x="875935" y="8371854"/>
            <a:ext cx="2589069" cy="292569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3"/>
          </p:nvPr>
        </p:nvSpPr>
        <p:spPr bwMode="gray">
          <a:xfrm>
            <a:off x="4509120" y="8371854"/>
            <a:ext cx="1944067" cy="288033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r>
              <a:rPr lang="en-US" dirty="0"/>
              <a:t>Chart </a:t>
            </a:r>
            <a:fld id="{4CBF50E3-ED67-46F2-ABFC-A36EE1082CF7}" type="slidenum">
              <a:rPr lang="en-US" b="1" smtClean="0"/>
              <a:pPr/>
              <a:t>‹#›</a:t>
            </a:fld>
            <a:endParaRPr lang="en-US" b="1" dirty="0"/>
          </a:p>
        </p:txBody>
      </p:sp>
      <p:grpSp>
        <p:nvGrpSpPr>
          <p:cNvPr id="14" name="Group 13"/>
          <p:cNvGrpSpPr/>
          <p:nvPr/>
        </p:nvGrpSpPr>
        <p:grpSpPr bwMode="gray">
          <a:xfrm>
            <a:off x="-118387" y="-84708"/>
            <a:ext cx="7075771" cy="9350590"/>
            <a:chOff x="-118387" y="-84708"/>
            <a:chExt cx="7075771" cy="9350590"/>
          </a:xfrm>
        </p:grpSpPr>
        <p:grpSp>
          <p:nvGrpSpPr>
            <p:cNvPr id="15" name="Group 14"/>
            <p:cNvGrpSpPr/>
            <p:nvPr/>
          </p:nvGrpSpPr>
          <p:grpSpPr bwMode="gray">
            <a:xfrm>
              <a:off x="-118387" y="679134"/>
              <a:ext cx="72000" cy="7699656"/>
              <a:chOff x="-141537" y="679134"/>
              <a:chExt cx="108000" cy="7699656"/>
            </a:xfrm>
          </p:grpSpPr>
          <p:cxnSp>
            <p:nvCxnSpPr>
              <p:cNvPr id="29" name="Straight Connector 28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/>
            <p:cNvGrpSpPr/>
            <p:nvPr/>
          </p:nvGrpSpPr>
          <p:grpSpPr bwMode="gray">
            <a:xfrm>
              <a:off x="6885384" y="679134"/>
              <a:ext cx="72000" cy="7699656"/>
              <a:chOff x="-141537" y="679134"/>
              <a:chExt cx="108000" cy="7699656"/>
            </a:xfrm>
          </p:grpSpPr>
          <p:cxnSp>
            <p:nvCxnSpPr>
              <p:cNvPr id="23" name="Straight Connector 22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/>
            <p:cNvGrpSpPr/>
            <p:nvPr/>
          </p:nvGrpSpPr>
          <p:grpSpPr bwMode="gray">
            <a:xfrm>
              <a:off x="867029" y="-84708"/>
              <a:ext cx="5583936" cy="72516"/>
              <a:chOff x="867029" y="-84708"/>
              <a:chExt cx="5583936" cy="72516"/>
            </a:xfrm>
          </p:grpSpPr>
          <p:cxnSp>
            <p:nvCxnSpPr>
              <p:cNvPr id="21" name="Straight Connector 20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/>
            <p:cNvGrpSpPr/>
            <p:nvPr/>
          </p:nvGrpSpPr>
          <p:grpSpPr bwMode="gray">
            <a:xfrm>
              <a:off x="867029" y="9193366"/>
              <a:ext cx="5583936" cy="72516"/>
              <a:chOff x="867029" y="-84708"/>
              <a:chExt cx="5583936" cy="72516"/>
            </a:xfrm>
          </p:grpSpPr>
          <p:cxnSp>
            <p:nvCxnSpPr>
              <p:cNvPr id="19" name="Straight Connector 18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9615287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gray">
          <a:xfrm rot="-120000">
            <a:off x="711348" y="773280"/>
            <a:ext cx="5828291" cy="337943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gray">
          <a:xfrm>
            <a:off x="875935" y="467544"/>
            <a:ext cx="5577000" cy="20549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gray">
          <a:xfrm>
            <a:off x="3465005" y="8372413"/>
            <a:ext cx="878396" cy="29201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fld id="{AA592FF2-A4BD-4E98-AC76-A10007E04C10}" type="datetimeFigureOut">
              <a:rPr lang="en-US" smtClean="0"/>
              <a:pPr/>
              <a:t>4/13/24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 bwMode="gray">
          <a:xfrm>
            <a:off x="875936" y="885346"/>
            <a:ext cx="5577000" cy="3137062"/>
          </a:xfrm>
          <a:prstGeom prst="rect">
            <a:avLst/>
          </a:prstGeom>
          <a:noFill/>
          <a:ln w="12700">
            <a:noFill/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873125" y="4448113"/>
            <a:ext cx="3470275" cy="3923741"/>
          </a:xfrm>
          <a:prstGeom prst="rect">
            <a:avLst/>
          </a:prstGeom>
        </p:spPr>
        <p:txBody>
          <a:bodyPr vert="horz" lIns="0" tIns="0" rIns="91440" bIns="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gray">
          <a:xfrm>
            <a:off x="875935" y="8371854"/>
            <a:ext cx="2589069" cy="292569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gray">
          <a:xfrm>
            <a:off x="4509120" y="8371854"/>
            <a:ext cx="1944067" cy="288033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r>
              <a:rPr lang="en-US" dirty="0"/>
              <a:t>Chart </a:t>
            </a:r>
            <a:fld id="{4CBF50E3-ED67-46F2-ABFC-A36EE1082CF7}" type="slidenum">
              <a:rPr lang="en-US" b="1" smtClean="0"/>
              <a:pPr/>
              <a:t>‹#›</a:t>
            </a:fld>
            <a:endParaRPr lang="en-US" b="1" dirty="0"/>
          </a:p>
        </p:txBody>
      </p:sp>
      <p:cxnSp>
        <p:nvCxnSpPr>
          <p:cNvPr id="11" name="Straight Connector 10"/>
          <p:cNvCxnSpPr/>
          <p:nvPr/>
        </p:nvCxnSpPr>
        <p:spPr bwMode="gray">
          <a:xfrm>
            <a:off x="4509121" y="4938581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 bwMode="gray">
          <a:xfrm>
            <a:off x="4509121" y="5429049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 bwMode="gray">
          <a:xfrm>
            <a:off x="4509121" y="5919517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 bwMode="gray">
          <a:xfrm>
            <a:off x="4509121" y="6409985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 bwMode="gray">
          <a:xfrm>
            <a:off x="4509121" y="6900453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 bwMode="gray">
          <a:xfrm>
            <a:off x="4509121" y="7390921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 bwMode="gray">
          <a:xfrm>
            <a:off x="4509121" y="7881389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 bwMode="gray">
          <a:xfrm>
            <a:off x="4509121" y="8371854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 bwMode="gray">
          <a:xfrm>
            <a:off x="0" y="885346"/>
            <a:ext cx="45719" cy="3146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 bwMode="gray">
          <a:xfrm>
            <a:off x="0" y="4032250"/>
            <a:ext cx="45719" cy="4356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2" name="Group 71"/>
          <p:cNvGrpSpPr/>
          <p:nvPr/>
        </p:nvGrpSpPr>
        <p:grpSpPr>
          <a:xfrm>
            <a:off x="-118387" y="-84708"/>
            <a:ext cx="7075771" cy="9350590"/>
            <a:chOff x="-118387" y="-84708"/>
            <a:chExt cx="7075771" cy="9350590"/>
          </a:xfrm>
        </p:grpSpPr>
        <p:grpSp>
          <p:nvGrpSpPr>
            <p:cNvPr id="57" name="Group 56"/>
            <p:cNvGrpSpPr/>
            <p:nvPr/>
          </p:nvGrpSpPr>
          <p:grpSpPr>
            <a:xfrm>
              <a:off x="-118387" y="679134"/>
              <a:ext cx="72000" cy="7699656"/>
              <a:chOff x="-141537" y="679134"/>
              <a:chExt cx="108000" cy="7699656"/>
            </a:xfrm>
          </p:grpSpPr>
          <p:cxnSp>
            <p:nvCxnSpPr>
              <p:cNvPr id="50" name="Straight Connector 49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" name="Group 57"/>
            <p:cNvGrpSpPr/>
            <p:nvPr/>
          </p:nvGrpSpPr>
          <p:grpSpPr>
            <a:xfrm>
              <a:off x="6885384" y="679134"/>
              <a:ext cx="72000" cy="7699656"/>
              <a:chOff x="-141537" y="679134"/>
              <a:chExt cx="108000" cy="7699656"/>
            </a:xfrm>
          </p:grpSpPr>
          <p:cxnSp>
            <p:nvCxnSpPr>
              <p:cNvPr id="59" name="Straight Connector 58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8" name="Group 67"/>
            <p:cNvGrpSpPr/>
            <p:nvPr/>
          </p:nvGrpSpPr>
          <p:grpSpPr>
            <a:xfrm>
              <a:off x="867029" y="-84708"/>
              <a:ext cx="5583936" cy="72516"/>
              <a:chOff x="867029" y="-84708"/>
              <a:chExt cx="5583936" cy="72516"/>
            </a:xfrm>
          </p:grpSpPr>
          <p:cxnSp>
            <p:nvCxnSpPr>
              <p:cNvPr id="66" name="Straight Connector 65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9" name="Group 68"/>
            <p:cNvGrpSpPr/>
            <p:nvPr/>
          </p:nvGrpSpPr>
          <p:grpSpPr>
            <a:xfrm>
              <a:off x="867029" y="9193366"/>
              <a:ext cx="5583936" cy="72516"/>
              <a:chOff x="867029" y="-84708"/>
              <a:chExt cx="5583936" cy="72516"/>
            </a:xfrm>
          </p:grpSpPr>
          <p:cxnSp>
            <p:nvCxnSpPr>
              <p:cNvPr id="70" name="Straight Connector 69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99254716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indent="0" algn="l" defTabSz="914400" rtl="0" eaLnBrk="1" latinLnBrk="0" hangingPunct="1">
      <a:spcBef>
        <a:spcPts val="200"/>
      </a:spcBef>
      <a:spcAft>
        <a:spcPts val="200"/>
      </a:spcAft>
      <a:defRPr sz="1050" kern="1200">
        <a:solidFill>
          <a:schemeClr val="tx1"/>
        </a:solidFill>
        <a:latin typeface="+mn-lt"/>
        <a:ea typeface="+mn-ea"/>
        <a:cs typeface="+mn-cs"/>
      </a:defRPr>
    </a:lvl1pPr>
    <a:lvl2pPr marL="171450" indent="-171450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Char char="■"/>
      <a:defRPr sz="1050" kern="1200">
        <a:solidFill>
          <a:schemeClr val="tx1"/>
        </a:solidFill>
        <a:latin typeface="+mn-lt"/>
        <a:ea typeface="+mn-ea"/>
        <a:cs typeface="+mn-cs"/>
      </a:defRPr>
    </a:lvl2pPr>
    <a:lvl3pPr marL="360363" indent="-179388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Char char="□"/>
      <a:defRPr sz="1050" kern="1200">
        <a:solidFill>
          <a:schemeClr val="tx1"/>
        </a:solidFill>
        <a:latin typeface="+mn-lt"/>
        <a:ea typeface="+mn-ea"/>
        <a:cs typeface="+mn-cs"/>
      </a:defRPr>
    </a:lvl3pPr>
    <a:lvl4pPr marL="541338" indent="-180975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Char char="–"/>
      <a:defRPr sz="1050" kern="1200">
        <a:solidFill>
          <a:schemeClr val="tx1"/>
        </a:solidFill>
        <a:latin typeface="+mn-lt"/>
        <a:ea typeface="+mn-ea"/>
        <a:cs typeface="+mn-cs"/>
      </a:defRPr>
    </a:lvl4pPr>
    <a:lvl5pPr marL="266700" indent="-266700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+mj-lt"/>
      <a:buAutoNum type="arabicPeriod"/>
      <a:defRPr sz="1050" kern="1200">
        <a:solidFill>
          <a:schemeClr val="tx1"/>
        </a:solidFill>
        <a:latin typeface="+mn-lt"/>
        <a:ea typeface="+mn-ea"/>
        <a:cs typeface="+mn-cs"/>
      </a:defRPr>
    </a:lvl5pPr>
    <a:lvl6pPr marL="449263" indent="-185738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+mj-lt"/>
      <a:buAutoNum type="alphaLcParenR"/>
      <a:defRPr sz="1050" kern="1200">
        <a:solidFill>
          <a:schemeClr val="tx1"/>
        </a:solidFill>
        <a:latin typeface="+mn-lt"/>
        <a:ea typeface="+mn-ea"/>
        <a:cs typeface="+mn-cs"/>
      </a:defRPr>
    </a:lvl6pPr>
    <a:lvl7pPr marL="0" indent="0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None/>
      <a:defRPr sz="1400" kern="1200" cap="all" baseline="0">
        <a:solidFill>
          <a:schemeClr val="accent1"/>
        </a:solidFill>
        <a:latin typeface="+mn-lt"/>
        <a:ea typeface="+mn-ea"/>
        <a:cs typeface="+mn-cs"/>
      </a:defRPr>
    </a:lvl7pPr>
    <a:lvl8pPr marL="0" indent="0" algn="l" defTabSz="914400" rtl="0" eaLnBrk="1" latinLnBrk="0" hangingPunct="1">
      <a:spcBef>
        <a:spcPts val="200"/>
      </a:spcBef>
      <a:spcAft>
        <a:spcPts val="200"/>
      </a:spcAft>
      <a:defRPr sz="1400" b="0" kern="1200" cap="all" baseline="0">
        <a:solidFill>
          <a:schemeClr val="accent1"/>
        </a:solidFill>
        <a:latin typeface="+mn-lt"/>
        <a:ea typeface="+mn-ea"/>
        <a:cs typeface="+mn-cs"/>
      </a:defRPr>
    </a:lvl8pPr>
    <a:lvl9pPr marL="0" indent="0" algn="l" defTabSz="914400" rtl="0" eaLnBrk="1" latinLnBrk="0" hangingPunct="1">
      <a:spcBef>
        <a:spcPts val="200"/>
      </a:spcBef>
      <a:spcAft>
        <a:spcPts val="200"/>
      </a:spcAft>
      <a:defRPr sz="1400" b="0" kern="1200" cap="all" baseline="0">
        <a:solidFill>
          <a:schemeClr val="accent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1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754563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2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637701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3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753010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7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274461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10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364688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13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035696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D4E7ADB-7DF0-CA7D-D844-49687372DED4}"/>
              </a:ext>
            </a:extLst>
          </p:cNvPr>
          <p:cNvSpPr/>
          <p:nvPr userDrawn="1"/>
        </p:nvSpPr>
        <p:spPr bwMode="gray">
          <a:xfrm>
            <a:off x="1588595" y="3610713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9" y="2932113"/>
            <a:ext cx="8601073" cy="20526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2"/>
            <a:ext cx="8605838" cy="3744913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 dirty="0"/>
              <a:t>Insert picture by </a:t>
            </a:r>
            <a:br>
              <a:rPr lang="en-US" noProof="0" dirty="0"/>
            </a:br>
            <a:r>
              <a:rPr lang="en-US" noProof="0" dirty="0"/>
              <a:t>clicking the icon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2926794"/>
            <a:ext cx="8601073" cy="2057956"/>
          </a:xfrm>
          <a:prstGeom prst="rect">
            <a:avLst/>
          </a:prstGeo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noProof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3" y="2926794"/>
            <a:ext cx="8421689" cy="1031637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58773" y="3958431"/>
            <a:ext cx="8421689" cy="840025"/>
          </a:xfrm>
          <a:prstGeom prst="rect">
            <a:avLst/>
          </a:prstGeom>
        </p:spPr>
        <p:txBody>
          <a:bodyPr rIns="108000"/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</p:spTree>
    <p:extLst>
      <p:ext uri="{BB962C8B-B14F-4D97-AF65-F5344CB8AC3E}">
        <p14:creationId xmlns:p14="http://schemas.microsoft.com/office/powerpoint/2010/main" val="1497928299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s (with Header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671649"/>
            <a:ext cx="1584325" cy="3132125"/>
          </a:xfrm>
          <a:prstGeom prst="rect">
            <a:avLst/>
          </a:prstGeom>
        </p:spPr>
        <p:txBody>
          <a:bodyPr tIns="0"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124076" y="1671649"/>
            <a:ext cx="1585913" cy="3132125"/>
          </a:xfrm>
          <a:prstGeom prst="rect">
            <a:avLst/>
          </a:prstGeom>
        </p:spPr>
        <p:txBody>
          <a:bodyPr tIns="0"/>
          <a:lstStyle>
            <a:lvl2pPr>
              <a:buClr>
                <a:schemeClr val="accent2"/>
              </a:buClr>
              <a:defRPr/>
            </a:lvl2pPr>
            <a:lvl3pPr>
              <a:buClr>
                <a:schemeClr val="accent2"/>
              </a:buClr>
              <a:defRPr/>
            </a:lvl3pPr>
            <a:lvl4pPr>
              <a:buClr>
                <a:schemeClr val="accent2"/>
              </a:buClr>
              <a:defRPr/>
            </a:lvl4pPr>
            <a:lvl5pPr>
              <a:buClr>
                <a:schemeClr val="accent2"/>
              </a:buClr>
              <a:defRPr/>
            </a:lvl5pPr>
            <a:lvl6pPr>
              <a:buClr>
                <a:schemeClr val="accent2"/>
              </a:buClr>
              <a:defRPr/>
            </a:lvl6pPr>
            <a:lvl7pPr>
              <a:buClr>
                <a:schemeClr val="accent2"/>
              </a:buClr>
              <a:defRPr/>
            </a:lvl7pPr>
            <a:lvl8pPr>
              <a:defRPr>
                <a:solidFill>
                  <a:schemeClr val="accent2"/>
                </a:solidFill>
              </a:defRPr>
            </a:lvl8pPr>
            <a:lvl9pPr>
              <a:defRPr>
                <a:solidFill>
                  <a:schemeClr val="accent2"/>
                </a:solidFill>
              </a:defRPr>
            </a:lvl9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3886985" y="1671649"/>
            <a:ext cx="1585913" cy="3132125"/>
          </a:xfrm>
          <a:prstGeom prst="rect">
            <a:avLst/>
          </a:prstGeom>
        </p:spPr>
        <p:txBody>
          <a:bodyPr tIns="0"/>
          <a:lstStyle>
            <a:lvl2pPr>
              <a:buClr>
                <a:schemeClr val="accent3"/>
              </a:buClr>
              <a:defRPr/>
            </a:lvl2pPr>
            <a:lvl3pPr>
              <a:buClr>
                <a:schemeClr val="accent3"/>
              </a:buClr>
              <a:defRPr/>
            </a:lvl3pPr>
            <a:lvl4pPr>
              <a:buClr>
                <a:schemeClr val="accent3"/>
              </a:buClr>
              <a:defRPr/>
            </a:lvl4pPr>
            <a:lvl5pPr>
              <a:buClr>
                <a:schemeClr val="accent3"/>
              </a:buClr>
              <a:defRPr/>
            </a:lvl5pPr>
            <a:lvl6pPr>
              <a:buClr>
                <a:schemeClr val="accent3"/>
              </a:buClr>
              <a:defRPr/>
            </a:lvl6pPr>
            <a:lvl7pPr>
              <a:buClr>
                <a:schemeClr val="accent3"/>
              </a:buClr>
              <a:defRPr/>
            </a:lvl7pPr>
            <a:lvl8pPr>
              <a:defRPr>
                <a:solidFill>
                  <a:schemeClr val="accent3"/>
                </a:solidFill>
              </a:defRPr>
            </a:lvl8pPr>
            <a:lvl9pPr>
              <a:defRPr>
                <a:solidFill>
                  <a:schemeClr val="accent3"/>
                </a:solidFill>
              </a:defRPr>
            </a:lvl9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5649913" y="1671649"/>
            <a:ext cx="1585913" cy="3132125"/>
          </a:xfrm>
          <a:prstGeom prst="rect">
            <a:avLst/>
          </a:prstGeom>
        </p:spPr>
        <p:txBody>
          <a:bodyPr tIns="0"/>
          <a:lstStyle>
            <a:lvl2pPr>
              <a:buClr>
                <a:schemeClr val="accent4"/>
              </a:buClr>
              <a:defRPr/>
            </a:lvl2pPr>
            <a:lvl3pPr>
              <a:buClr>
                <a:schemeClr val="accent4"/>
              </a:buClr>
              <a:defRPr/>
            </a:lvl3pPr>
            <a:lvl4pPr>
              <a:buClr>
                <a:schemeClr val="accent4"/>
              </a:buClr>
              <a:defRPr/>
            </a:lvl4pPr>
            <a:lvl5pPr>
              <a:buClr>
                <a:schemeClr val="accent4"/>
              </a:buClr>
              <a:defRPr/>
            </a:lvl5pPr>
            <a:lvl6pPr>
              <a:buClr>
                <a:schemeClr val="accent4"/>
              </a:buClr>
              <a:defRPr/>
            </a:lvl6pPr>
            <a:lvl7pPr>
              <a:buClr>
                <a:schemeClr val="accent4"/>
              </a:buClr>
              <a:defRPr/>
            </a:lvl7pPr>
            <a:lvl8pPr>
              <a:defRPr>
                <a:solidFill>
                  <a:schemeClr val="accent4"/>
                </a:solidFill>
              </a:defRPr>
            </a:lvl8pPr>
            <a:lvl9pPr>
              <a:defRPr>
                <a:solidFill>
                  <a:schemeClr val="accent4"/>
                </a:solidFill>
              </a:defRPr>
            </a:lvl9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358776" y="1239838"/>
            <a:ext cx="1584325" cy="287797"/>
          </a:xfrm>
          <a:prstGeom prst="rect">
            <a:avLst/>
          </a:prstGeom>
          <a:solidFill>
            <a:schemeClr val="accent1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1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2124076" y="1239838"/>
            <a:ext cx="1584325" cy="287797"/>
          </a:xfrm>
          <a:prstGeom prst="rect">
            <a:avLst/>
          </a:prstGeom>
          <a:solidFill>
            <a:schemeClr val="accent2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2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3888573" y="1239838"/>
            <a:ext cx="1584325" cy="287797"/>
          </a:xfrm>
          <a:prstGeom prst="rect">
            <a:avLst/>
          </a:prstGeom>
          <a:solidFill>
            <a:schemeClr val="accent3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3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5644193" y="1239838"/>
            <a:ext cx="1584325" cy="287797"/>
          </a:xfrm>
          <a:prstGeom prst="rect">
            <a:avLst/>
          </a:prstGeom>
          <a:solidFill>
            <a:schemeClr val="accent4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4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684359825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Picture 25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2124075" y="1239837"/>
            <a:ext cx="5111751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8" y="1239838"/>
            <a:ext cx="1763712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1751671967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Picture 5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887790" y="1239837"/>
            <a:ext cx="3348037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9" y="1239838"/>
            <a:ext cx="3529012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1823356174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Picture 75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5651502" y="1239837"/>
            <a:ext cx="1584325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7" y="1239838"/>
            <a:ext cx="5292725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1119816392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6" y="1239838"/>
            <a:ext cx="7056441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1025316029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9A5AB30-E2C7-E7CF-C1E7-8CCE9089AB71}"/>
              </a:ext>
            </a:extLst>
          </p:cNvPr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6" y="339502"/>
            <a:ext cx="7056441" cy="4464273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910157539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 bwMode="gray">
          <a:xfrm>
            <a:off x="179389" y="2932113"/>
            <a:ext cx="8601075" cy="20526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4" y="1"/>
            <a:ext cx="7309295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2932113"/>
            <a:ext cx="8421685" cy="1871663"/>
          </a:xfrm>
          <a:solidFill>
            <a:srgbClr val="DD640C"/>
          </a:solidFill>
        </p:spPr>
        <p:txBody>
          <a:bodyPr lIns="108000" tIns="252000" rIns="108000" bIns="252000" anchor="ctr" anchorCtr="0"/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Presentation title</a:t>
            </a:r>
            <a:br>
              <a:rPr lang="en-US" noProof="0" dirty="0"/>
            </a:br>
            <a:r>
              <a:rPr lang="en-US" noProof="0" dirty="0"/>
              <a:t>up to maximum 2 lines</a:t>
            </a:r>
          </a:p>
        </p:txBody>
      </p:sp>
      <p:sp>
        <p:nvSpPr>
          <p:cNvPr id="11" name="Rectangle 10"/>
          <p:cNvSpPr/>
          <p:nvPr userDrawn="1"/>
        </p:nvSpPr>
        <p:spPr bwMode="gray">
          <a:xfrm>
            <a:off x="358776" y="2751932"/>
            <a:ext cx="8605836" cy="18018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8780464" y="2934376"/>
            <a:ext cx="184149" cy="1869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411182617"/>
      </p:ext>
    </p:extLst>
  </p:cSld>
  <p:clrMapOvr>
    <a:masterClrMapping/>
  </p:clrMapOvr>
  <p:transition spd="slow"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without speak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79B42E9-6004-B682-9BB2-B6781818F1BD}"/>
              </a:ext>
            </a:extLst>
          </p:cNvPr>
          <p:cNvSpPr/>
          <p:nvPr userDrawn="1"/>
        </p:nvSpPr>
        <p:spPr bwMode="gray">
          <a:xfrm>
            <a:off x="1489336" y="3661334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9" y="3604262"/>
            <a:ext cx="8601075" cy="138048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3"/>
            <a:ext cx="8605838" cy="374015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3604260"/>
            <a:ext cx="8601073" cy="1380489"/>
          </a:xfrm>
          <a:prstGeom prst="rect">
            <a:avLst/>
          </a:prstGeo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noProof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3604261"/>
            <a:ext cx="8421689" cy="1199516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Presentation title</a:t>
            </a:r>
            <a:br>
              <a:rPr lang="en-US" noProof="0" dirty="0"/>
            </a:br>
            <a:r>
              <a:rPr lang="en-US" noProof="0" dirty="0"/>
              <a:t>up to maximum</a:t>
            </a:r>
            <a:br>
              <a:rPr lang="en-US" noProof="0" dirty="0"/>
            </a:br>
            <a:r>
              <a:rPr lang="en-US" noProof="0" dirty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2314300643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AAC0A0F-D572-A6E0-387E-345D272423FA}"/>
              </a:ext>
            </a:extLst>
          </p:cNvPr>
          <p:cNvSpPr/>
          <p:nvPr userDrawn="1"/>
        </p:nvSpPr>
        <p:spPr bwMode="gray">
          <a:xfrm>
            <a:off x="1489336" y="3661334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8" y="2932113"/>
            <a:ext cx="8601075" cy="20526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2"/>
            <a:ext cx="8605838" cy="3744913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 dirty="0"/>
              <a:t>Insert picture by </a:t>
            </a:r>
            <a:br>
              <a:rPr lang="en-US" noProof="0" dirty="0"/>
            </a:br>
            <a:r>
              <a:rPr lang="en-US" noProof="0" dirty="0"/>
              <a:t>clicking the icon</a:t>
            </a:r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</p:txBody>
      </p:sp>
      <p:sp>
        <p:nvSpPr>
          <p:cNvPr id="1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2926794"/>
            <a:ext cx="8601073" cy="2057956"/>
          </a:xfrm>
          <a:prstGeom prst="rect">
            <a:avLst/>
          </a:prstGeo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2932114"/>
            <a:ext cx="8421689" cy="1026317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58775" y="3958431"/>
            <a:ext cx="8421687" cy="840025"/>
          </a:xfrm>
          <a:prstGeom prst="rect">
            <a:avLst/>
          </a:prstGeom>
        </p:spPr>
        <p:txBody>
          <a:bodyPr rIns="108000"/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</p:spTree>
    <p:extLst>
      <p:ext uri="{BB962C8B-B14F-4D97-AF65-F5344CB8AC3E}">
        <p14:creationId xmlns:p14="http://schemas.microsoft.com/office/powerpoint/2010/main" val="292368745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range (without speak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6FFFF40-1830-662B-0DF7-6359FB3CF885}"/>
              </a:ext>
            </a:extLst>
          </p:cNvPr>
          <p:cNvSpPr/>
          <p:nvPr userDrawn="1"/>
        </p:nvSpPr>
        <p:spPr bwMode="gray">
          <a:xfrm>
            <a:off x="1489336" y="3661334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8" y="3604262"/>
            <a:ext cx="8601075" cy="13804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3"/>
            <a:ext cx="8605838" cy="3744914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3604260"/>
            <a:ext cx="8601073" cy="1380489"/>
          </a:xfrm>
          <a:prstGeom prst="rect">
            <a:avLst/>
          </a:prstGeo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noProof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3604261"/>
            <a:ext cx="8421689" cy="1199516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Presentation title</a:t>
            </a:r>
            <a:br>
              <a:rPr lang="en-US" noProof="0" dirty="0"/>
            </a:br>
            <a:r>
              <a:rPr lang="en-US" noProof="0" dirty="0"/>
              <a:t>up to maximum</a:t>
            </a:r>
            <a:br>
              <a:rPr lang="en-US" noProof="0" dirty="0"/>
            </a:br>
            <a:r>
              <a:rPr lang="en-US" noProof="0" dirty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1750457300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 bwMode="gray">
          <a:xfrm>
            <a:off x="358775" y="1239838"/>
            <a:ext cx="6877050" cy="3563938"/>
          </a:xfrm>
          <a:prstGeom prst="rect">
            <a:avLst/>
          </a:prstGeom>
          <a:noFill/>
        </p:spPr>
        <p:txBody>
          <a:bodyPr lIns="0" tIns="72000" rIns="0" bIns="0"/>
          <a:lstStyle>
            <a:lvl1pPr marL="358775" indent="-358775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>
                <a:solidFill>
                  <a:schemeClr val="tx1"/>
                </a:solidFill>
              </a:defRPr>
            </a:lvl1pPr>
            <a:lvl2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2pPr>
            <a:lvl3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3pPr>
            <a:lvl4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4pPr>
            <a:lvl5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5pPr>
            <a:lvl6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6pPr>
            <a:lvl7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7pPr>
            <a:lvl8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 cap="none" baseline="0">
                <a:solidFill>
                  <a:schemeClr val="tx1"/>
                </a:solidFill>
              </a:defRPr>
            </a:lvl8pPr>
            <a:lvl9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 cap="none" baseline="0">
                <a:solidFill>
                  <a:schemeClr val="tx1"/>
                </a:solidFill>
              </a:defRPr>
            </a:lvl9pPr>
          </a:lstStyle>
          <a:p>
            <a:pPr lvl="0"/>
            <a:r>
              <a:rPr lang="en-GB" noProof="0"/>
              <a:t>Click to edit Master text styles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Overview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CFF3EC-409E-63A1-E030-5FEB5C32CFB4}"/>
              </a:ext>
            </a:extLst>
          </p:cNvPr>
          <p:cNvSpPr txBox="1"/>
          <p:nvPr userDrawn="1"/>
        </p:nvSpPr>
        <p:spPr bwMode="gray">
          <a:xfrm>
            <a:off x="8130746" y="4267200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182563" indent="-182563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■"/>
            </a:pPr>
            <a:endParaRPr lang="en-US" sz="1200" dirty="0" err="1"/>
          </a:p>
        </p:txBody>
      </p:sp>
    </p:spTree>
    <p:extLst>
      <p:ext uri="{BB962C8B-B14F-4D97-AF65-F5344CB8AC3E}">
        <p14:creationId xmlns:p14="http://schemas.microsoft.com/office/powerpoint/2010/main" val="3296948856"/>
      </p:ext>
    </p:extLst>
  </p:cSld>
  <p:clrMapOvr>
    <a:masterClrMapping/>
  </p:clrMapOvr>
  <p:transition spd="slow">
    <p:wipe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EA378-D654-6058-1100-7130BB18C70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58775" y="1239838"/>
            <a:ext cx="6877050" cy="35639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275408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Bullet Poi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239837"/>
            <a:ext cx="6877051" cy="3563938"/>
          </a:xfrm>
          <a:prstGeom prst="rect">
            <a:avLst/>
          </a:prstGeom>
        </p:spPr>
        <p:txBody>
          <a:bodyPr/>
          <a:lstStyle>
            <a:lvl1pPr marL="268288" indent="-268288"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baseline="0"/>
            </a:lvl1pPr>
            <a:lvl2pPr marL="536575" indent="-268288">
              <a:buSzPct val="80000"/>
              <a:buFont typeface="Arial" panose="020B0604020202020204" pitchFamily="34" charset="0"/>
              <a:buChar char="□"/>
              <a:defRPr/>
            </a:lvl2pPr>
            <a:lvl3pPr marL="806450" indent="-269875">
              <a:buFont typeface="Arial" panose="020B0604020202020204" pitchFamily="34" charset="0"/>
              <a:buChar char="–"/>
              <a:defRPr/>
            </a:lvl3pPr>
            <a:lvl4pPr marL="270000" indent="-270000">
              <a:buFont typeface="+mj-lt"/>
              <a:buAutoNum type="arabicPeriod"/>
              <a:defRPr/>
            </a:lvl4pPr>
            <a:lvl5pPr marL="540000" indent="-270000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3481075343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(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  <p:sp>
        <p:nvSpPr>
          <p:cNvPr id="2" name="Text Placeholder 10">
            <a:extLst>
              <a:ext uri="{FF2B5EF4-FFF2-40B4-BE49-F238E27FC236}">
                <a16:creationId xmlns:a16="http://schemas.microsoft.com/office/drawing/2014/main" id="{C2384B77-A60D-2E26-15E3-207400B24A9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 bwMode="gray">
          <a:xfrm>
            <a:off x="358777" y="1239837"/>
            <a:ext cx="3349624" cy="3563938"/>
          </a:xfrm>
          <a:prstGeom prst="rect">
            <a:avLst/>
          </a:prstGeom>
        </p:spPr>
        <p:txBody>
          <a:bodyPr/>
          <a:lstStyle>
            <a:lvl1pPr marL="268288" indent="-268288"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baseline="0"/>
            </a:lvl1pPr>
            <a:lvl2pPr marL="536575" indent="-268288">
              <a:buSzPct val="80000"/>
              <a:buFont typeface="Arial" panose="020B0604020202020204" pitchFamily="34" charset="0"/>
              <a:buChar char="□"/>
              <a:defRPr/>
            </a:lvl2pPr>
            <a:lvl3pPr marL="806450" indent="-269875">
              <a:buFont typeface="Arial" panose="020B0604020202020204" pitchFamily="34" charset="0"/>
              <a:buChar char="–"/>
              <a:defRPr/>
            </a:lvl3pPr>
            <a:lvl4pPr marL="270000" indent="-270000">
              <a:buFont typeface="+mj-lt"/>
              <a:buAutoNum type="arabicPeriod"/>
              <a:defRPr/>
            </a:lvl4pPr>
            <a:lvl5pPr marL="540000" indent="-270000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 dirty="0"/>
          </a:p>
        </p:txBody>
      </p:sp>
      <p:sp>
        <p:nvSpPr>
          <p:cNvPr id="3" name="Text Placeholder 10">
            <a:extLst>
              <a:ext uri="{FF2B5EF4-FFF2-40B4-BE49-F238E27FC236}">
                <a16:creationId xmlns:a16="http://schemas.microsoft.com/office/drawing/2014/main" id="{078C676C-DB7C-A16F-DE7B-260DE2FD493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 bwMode="gray">
          <a:xfrm>
            <a:off x="3886202" y="1232126"/>
            <a:ext cx="3349624" cy="3563938"/>
          </a:xfrm>
          <a:prstGeom prst="rect">
            <a:avLst/>
          </a:prstGeom>
        </p:spPr>
        <p:txBody>
          <a:bodyPr/>
          <a:lstStyle>
            <a:lvl1pPr marL="268288" indent="-268288"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baseline="0"/>
            </a:lvl1pPr>
            <a:lvl2pPr marL="536575" indent="-268288">
              <a:buSzPct val="80000"/>
              <a:buFont typeface="Arial" panose="020B0604020202020204" pitchFamily="34" charset="0"/>
              <a:buChar char="□"/>
              <a:defRPr/>
            </a:lvl2pPr>
            <a:lvl3pPr marL="806450" indent="-269875">
              <a:buFont typeface="Arial" panose="020B0604020202020204" pitchFamily="34" charset="0"/>
              <a:buChar char="–"/>
              <a:defRPr/>
            </a:lvl3pPr>
            <a:lvl4pPr marL="270000" indent="-270000">
              <a:buFont typeface="+mj-lt"/>
              <a:buAutoNum type="arabicPeriod"/>
              <a:defRPr/>
            </a:lvl4pPr>
            <a:lvl5pPr marL="540000" indent="-270000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66185237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s (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239837"/>
            <a:ext cx="1584325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124076" y="1239837"/>
            <a:ext cx="1585913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3886985" y="1239837"/>
            <a:ext cx="1585913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5649913" y="1239837"/>
            <a:ext cx="1585913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405366817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050"/>
          <p:cNvSpPr/>
          <p:nvPr/>
        </p:nvSpPr>
        <p:spPr bwMode="gray">
          <a:xfrm>
            <a:off x="177170" y="1"/>
            <a:ext cx="7238834" cy="10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358776" y="108001"/>
            <a:ext cx="6877051" cy="927588"/>
          </a:xfrm>
          <a:prstGeom prst="rect">
            <a:avLst/>
          </a:prstGeom>
        </p:spPr>
        <p:txBody>
          <a:bodyPr vert="horz" lIns="0" tIns="0" rIns="0" bIns="180000" rtlCol="0" anchor="b" anchorCtr="0">
            <a:noAutofit/>
          </a:bodyPr>
          <a:lstStyle/>
          <a:p>
            <a:r>
              <a:rPr lang="de-DE" noProof="0" dirty="0"/>
              <a:t>Write </a:t>
            </a:r>
            <a:r>
              <a:rPr lang="de-DE" noProof="0" dirty="0" err="1"/>
              <a:t>your</a:t>
            </a:r>
            <a:r>
              <a:rPr lang="de-DE" noProof="0" dirty="0"/>
              <a:t> title</a:t>
            </a:r>
            <a:br>
              <a:rPr lang="de-DE" noProof="0" dirty="0"/>
            </a:br>
            <a:r>
              <a:rPr lang="de-DE" noProof="0" dirty="0"/>
              <a:t>- maximum 2 </a:t>
            </a:r>
            <a:r>
              <a:rPr lang="de-DE" noProof="0" dirty="0" err="1"/>
              <a:t>lines</a:t>
            </a:r>
            <a:endParaRPr lang="de-DE" noProof="0" dirty="0"/>
          </a:p>
        </p:txBody>
      </p:sp>
      <p:grpSp>
        <p:nvGrpSpPr>
          <p:cNvPr id="23" name="Group 22"/>
          <p:cNvGrpSpPr/>
          <p:nvPr/>
        </p:nvGrpSpPr>
        <p:grpSpPr bwMode="gray">
          <a:xfrm>
            <a:off x="-101695" y="1055849"/>
            <a:ext cx="99454" cy="3924294"/>
            <a:chOff x="-101696" y="1055849"/>
            <a:chExt cx="99454" cy="3924294"/>
          </a:xfrm>
        </p:grpSpPr>
        <p:cxnSp>
          <p:nvCxnSpPr>
            <p:cNvPr id="22" name="Straight Connector 21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 bwMode="gray">
          <a:xfrm>
            <a:off x="9156605" y="1055849"/>
            <a:ext cx="99454" cy="3924294"/>
            <a:chOff x="-101696" y="1055849"/>
            <a:chExt cx="99454" cy="3924294"/>
          </a:xfrm>
        </p:grpSpPr>
        <p:cxnSp>
          <p:nvCxnSpPr>
            <p:cNvPr id="31" name="Straight Connector 30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 bwMode="gray">
          <a:xfrm rot="5400000">
            <a:off x="4520765" y="-4456716"/>
            <a:ext cx="99454" cy="8786645"/>
            <a:chOff x="-101696" y="-3806503"/>
            <a:chExt cx="99454" cy="8786646"/>
          </a:xfrm>
        </p:grpSpPr>
        <p:cxnSp>
          <p:nvCxnSpPr>
            <p:cNvPr id="38" name="Straight Connector 37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 bwMode="gray">
          <a:xfrm rot="5400000">
            <a:off x="4520765" y="826438"/>
            <a:ext cx="99454" cy="8786645"/>
            <a:chOff x="-101696" y="-3806503"/>
            <a:chExt cx="99454" cy="8786646"/>
          </a:xfrm>
        </p:grpSpPr>
        <p:cxnSp>
          <p:nvCxnSpPr>
            <p:cNvPr id="50" name="Straight Connector 49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49" name="Rectangle 2048"/>
          <p:cNvSpPr/>
          <p:nvPr/>
        </p:nvSpPr>
        <p:spPr bwMode="gray">
          <a:xfrm>
            <a:off x="7308304" y="2391730"/>
            <a:ext cx="1440160" cy="165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66" name="Rectangle 65"/>
          <p:cNvSpPr/>
          <p:nvPr/>
        </p:nvSpPr>
        <p:spPr bwMode="gray">
          <a:xfrm>
            <a:off x="177170" y="1031579"/>
            <a:ext cx="7238834" cy="25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64" name="Rectangle 2048"/>
          <p:cNvSpPr/>
          <p:nvPr/>
        </p:nvSpPr>
        <p:spPr bwMode="gray">
          <a:xfrm>
            <a:off x="7596336" y="866274"/>
            <a:ext cx="1440160" cy="165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70937C7D-7970-2DD0-9416-2BD2CE9F7DD8}"/>
              </a:ext>
            </a:extLst>
          </p:cNvPr>
          <p:cNvSpPr txBox="1">
            <a:spLocks/>
          </p:cNvSpPr>
          <p:nvPr userDrawn="1"/>
        </p:nvSpPr>
        <p:spPr>
          <a:xfrm>
            <a:off x="7416675" y="3562452"/>
            <a:ext cx="1547813" cy="521465"/>
          </a:xfrm>
          <a:prstGeom prst="rect">
            <a:avLst/>
          </a:prstGeom>
        </p:spPr>
        <p:txBody>
          <a:bodyPr lIns="0" tIns="0" anchor="b" anchorCtr="0"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05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8288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6450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60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900" noProof="0" dirty="0"/>
              <a:t>Programmiertechnik II</a:t>
            </a:r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E6D6BE21-07EB-2A7A-3514-3C5C9A0F9F57}"/>
              </a:ext>
            </a:extLst>
          </p:cNvPr>
          <p:cNvSpPr txBox="1">
            <a:spLocks/>
          </p:cNvSpPr>
          <p:nvPr userDrawn="1"/>
        </p:nvSpPr>
        <p:spPr>
          <a:xfrm>
            <a:off x="7416488" y="4155928"/>
            <a:ext cx="1548000" cy="476395"/>
          </a:xfrm>
          <a:prstGeom prst="rect">
            <a:avLst/>
          </a:prstGeom>
        </p:spPr>
        <p:txBody>
          <a:bodyPr lIns="108000" tIns="0" anchor="t" anchorCtr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000" b="0" i="1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268288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6450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60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800" noProof="0" dirty="0"/>
              <a:t>Unit 2b - C++ Einführung</a:t>
            </a:r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31263011-02B0-D99B-96F0-5F8F5F6662F7}"/>
              </a:ext>
            </a:extLst>
          </p:cNvPr>
          <p:cNvSpPr txBox="1">
            <a:spLocks/>
          </p:cNvSpPr>
          <p:nvPr userDrawn="1"/>
        </p:nvSpPr>
        <p:spPr>
          <a:xfrm>
            <a:off x="7416488" y="4623195"/>
            <a:ext cx="1548000" cy="179496"/>
          </a:xfrm>
          <a:prstGeom prst="rect">
            <a:avLst/>
          </a:prstGeom>
        </p:spPr>
        <p:txBody>
          <a:bodyPr lIns="108000" tIns="0" anchor="b" anchorCtr="0"/>
          <a:lstStyle>
            <a:lvl1pPr marL="0" indent="0" algn="r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05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8288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6450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60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AE68F2E-2A8C-D34D-8DDE-B2849ECC962F}" type="slidenum">
              <a:rPr lang="de-DE" sz="700" noProof="0" smtClean="0"/>
              <a:pPr/>
              <a:t>‹#›</a:t>
            </a:fld>
            <a:r>
              <a:rPr lang="de-DE" sz="700" noProof="0" dirty="0"/>
              <a:t>/16</a:t>
            </a:r>
          </a:p>
        </p:txBody>
      </p:sp>
      <p:pic>
        <p:nvPicPr>
          <p:cNvPr id="6" name="Grafik 28">
            <a:extLst>
              <a:ext uri="{FF2B5EF4-FFF2-40B4-BE49-F238E27FC236}">
                <a16:creationId xmlns:a16="http://schemas.microsoft.com/office/drawing/2014/main" id="{0030E6E4-E302-1D7B-703C-E754385BD918}"/>
              </a:ext>
            </a:extLst>
          </p:cNvPr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9665" y="239817"/>
            <a:ext cx="1308999" cy="741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69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1" r:id="rId3"/>
    <p:sldLayoutId id="2147483659" r:id="rId4"/>
    <p:sldLayoutId id="2147483662" r:id="rId5"/>
    <p:sldLayoutId id="2147483650" r:id="rId6"/>
    <p:sldLayoutId id="2147483664" r:id="rId7"/>
    <p:sldLayoutId id="2147483652" r:id="rId8"/>
    <p:sldLayoutId id="2147483653" r:id="rId9"/>
    <p:sldLayoutId id="2147483660" r:id="rId10"/>
    <p:sldLayoutId id="2147483654" r:id="rId11"/>
    <p:sldLayoutId id="2147483655" r:id="rId12"/>
    <p:sldLayoutId id="2147483656" r:id="rId13"/>
    <p:sldLayoutId id="2147483657" r:id="rId14"/>
    <p:sldLayoutId id="2147483665" r:id="rId15"/>
    <p:sldLayoutId id="2147483663" r:id="rId16"/>
  </p:sldLayoutIdLst>
  <p:transition>
    <p:fade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2000" kern="1200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268288" indent="-268288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80000"/>
        <a:buFont typeface="Arial" panose="020B0604020202020204" pitchFamily="34" charset="0"/>
        <a:buChar char="■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36575" indent="-268288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80000"/>
        <a:buFont typeface="Arial" panose="020B0604020202020204" pitchFamily="34" charset="0"/>
        <a:buChar char="□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806450" indent="-269875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70000" indent="-27000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+mj-lt"/>
        <a:buAutoNum type="arabicPeriod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540000" indent="-27000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+mj-lt"/>
        <a:buAutoNum type="alphaLcParenR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Clr>
          <a:schemeClr val="accent1"/>
        </a:buClr>
        <a:buSzPct val="90000"/>
        <a:buFont typeface="Arial" panose="020B0604020202020204" pitchFamily="34" charset="0"/>
        <a:buNone/>
        <a:defRPr sz="1600" kern="1200" cap="all" baseline="0">
          <a:solidFill>
            <a:schemeClr val="accent1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600" b="0" kern="1200" cap="all" baseline="0">
          <a:solidFill>
            <a:schemeClr val="accent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600" b="0" kern="1200" cap="all" baseline="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PI-Artificial-Intelligence-Teaching/24-pt2/blob/main/unit2/copymove.cpp" TargetMode="Externa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PI-Artificial-Intelligence-Teaching/24-pt2/blob/main/unit2/mystring.cpp" TargetMode="Externa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PI-Artificial-Intelligence-Teaching/24-pt2/blob/main/unit2/virtual.cpp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A picture containing light&#10;&#10;Description automatically generated">
            <a:extLst>
              <a:ext uri="{FF2B5EF4-FFF2-40B4-BE49-F238E27FC236}">
                <a16:creationId xmlns:a16="http://schemas.microsoft.com/office/drawing/2014/main" id="{D29351EF-6C46-C314-2EF0-2DDECEA967BB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319" b="11319"/>
          <a:stretch>
            <a:fillRect/>
          </a:stretch>
        </p:blipFill>
        <p:spPr/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2499B4D-A6A4-7FB5-E40F-F91A99DDDBE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16B42D6-B7D1-151D-17E2-D12C352A32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Programmiertechnik II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7B102906-BAE2-00D0-F9F8-0F97B27605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Ralf Herbrich</a:t>
            </a:r>
          </a:p>
          <a:p>
            <a:pPr algn="l"/>
            <a:r>
              <a:rPr lang="de-DE" dirty="0"/>
              <a:t>C++ Einführung</a:t>
            </a:r>
          </a:p>
        </p:txBody>
      </p:sp>
    </p:spTree>
    <p:extLst>
      <p:ext uri="{BB962C8B-B14F-4D97-AF65-F5344CB8AC3E}">
        <p14:creationId xmlns:p14="http://schemas.microsoft.com/office/powerpoint/2010/main" val="1734704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 marL="342900" indent="-342900"/>
            <a:r>
              <a:rPr lang="de-DE" altLang="en-DE" dirty="0">
                <a:solidFill>
                  <a:schemeClr val="accent5"/>
                </a:solidFill>
              </a:rPr>
              <a:t>Unterschiede zu C</a:t>
            </a:r>
          </a:p>
          <a:p>
            <a:pPr marL="614125" lvl="1" indent="-342900"/>
            <a:r>
              <a:rPr lang="de-DE" altLang="en-DE" dirty="0">
                <a:solidFill>
                  <a:schemeClr val="accent5"/>
                </a:solidFill>
              </a:rPr>
              <a:t>Kommentare, Initialisierungen &amp; Speicherverwaltung</a:t>
            </a:r>
          </a:p>
          <a:p>
            <a:pPr marL="614125" lvl="1" indent="-342900"/>
            <a:r>
              <a:rPr lang="de-DE" altLang="en-DE" dirty="0">
                <a:solidFill>
                  <a:schemeClr val="accent5"/>
                </a:solidFill>
              </a:rPr>
              <a:t>Primitive Datentypen</a:t>
            </a:r>
          </a:p>
          <a:p>
            <a:pPr marL="614125" lvl="1" indent="-342900"/>
            <a:r>
              <a:rPr lang="en-US" altLang="en-DE" dirty="0">
                <a:solidFill>
                  <a:schemeClr val="accent5"/>
                </a:solidFill>
              </a:rPr>
              <a:t>Zeiger &amp; </a:t>
            </a:r>
            <a:r>
              <a:rPr lang="de-DE" altLang="en-DE" dirty="0">
                <a:solidFill>
                  <a:schemeClr val="accent5"/>
                </a:solidFill>
              </a:rPr>
              <a:t>Referenzen</a:t>
            </a:r>
          </a:p>
          <a:p>
            <a:pPr marL="614125" lvl="1" indent="-342900"/>
            <a:r>
              <a:rPr lang="en-US" altLang="en-DE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en-DE" dirty="0">
                <a:solidFill>
                  <a:schemeClr val="accent5"/>
                </a:solidFill>
              </a:rPr>
              <a:t> </a:t>
            </a:r>
            <a:r>
              <a:rPr lang="de-DE" altLang="en-DE" dirty="0">
                <a:solidFill>
                  <a:schemeClr val="accent5"/>
                </a:solidFill>
              </a:rPr>
              <a:t>Operator</a:t>
            </a:r>
          </a:p>
          <a:p>
            <a:pPr marL="614125" lvl="1" indent="-342900"/>
            <a:r>
              <a:rPr lang="de-DE" altLang="en-DE" dirty="0">
                <a:solidFill>
                  <a:schemeClr val="accent5"/>
                </a:solidFill>
              </a:rPr>
              <a:t>Funktionen &amp; (Operator)-</a:t>
            </a:r>
            <a:r>
              <a:rPr lang="en-US" altLang="en-DE" dirty="0">
                <a:solidFill>
                  <a:schemeClr val="accent5"/>
                </a:solidFill>
              </a:rPr>
              <a:t>Overloading</a:t>
            </a:r>
            <a:endParaRPr lang="de-DE" altLang="en-DE" dirty="0">
              <a:solidFill>
                <a:schemeClr val="accent5"/>
              </a:solidFill>
            </a:endParaRPr>
          </a:p>
          <a:p>
            <a:pPr marL="614125" lvl="1" indent="-342900"/>
            <a:r>
              <a:rPr lang="de-DE" altLang="en-DE" dirty="0">
                <a:solidFill>
                  <a:schemeClr val="accent5"/>
                </a:solidFill>
              </a:rPr>
              <a:t>Templates</a:t>
            </a:r>
          </a:p>
          <a:p>
            <a:pPr marL="342900" indent="-342900"/>
            <a:r>
              <a:rPr lang="de-DE" altLang="en-DE" dirty="0"/>
              <a:t>Abstrakte Datentypen &amp; Klassen in C++</a:t>
            </a:r>
          </a:p>
          <a:p>
            <a:pPr marL="614125" lvl="1" indent="-342900"/>
            <a:r>
              <a:rPr lang="de-DE" altLang="en-DE" dirty="0"/>
              <a:t>Vererbung</a:t>
            </a:r>
          </a:p>
          <a:p>
            <a:pPr marL="614125" lvl="1" indent="-342900"/>
            <a:r>
              <a:rPr lang="de-DE" altLang="en-DE" b="1" dirty="0"/>
              <a:t>Spezielle Konstruktoren</a:t>
            </a:r>
          </a:p>
          <a:p>
            <a:pPr marL="342900" indent="-342900"/>
            <a:r>
              <a:rPr lang="de-DE" altLang="en-DE" dirty="0"/>
              <a:t>Standard Template Library</a:t>
            </a:r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Überblick</a:t>
            </a:r>
          </a:p>
        </p:txBody>
      </p:sp>
    </p:spTree>
    <p:extLst>
      <p:ext uri="{BB962C8B-B14F-4D97-AF65-F5344CB8AC3E}">
        <p14:creationId xmlns:p14="http://schemas.microsoft.com/office/powerpoint/2010/main" val="1069693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6E73520-0094-E33C-4244-306369EC6DC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DE" dirty="0"/>
              <a:t>Objekte werden entweder </a:t>
            </a:r>
            <a:r>
              <a:rPr lang="en-DE" b="1" dirty="0"/>
              <a:t>kopiert</a:t>
            </a:r>
            <a:r>
              <a:rPr lang="en-DE" dirty="0"/>
              <a:t> (</a:t>
            </a:r>
            <a:r>
              <a:rPr lang="en-DE" i="1" dirty="0"/>
              <a:t>copy</a:t>
            </a:r>
            <a:r>
              <a:rPr lang="en-DE" dirty="0"/>
              <a:t>) oder </a:t>
            </a:r>
            <a:r>
              <a:rPr lang="en-DE" b="1" dirty="0"/>
              <a:t>verschoben</a:t>
            </a:r>
            <a:r>
              <a:rPr lang="en-DE" dirty="0"/>
              <a:t> (</a:t>
            </a:r>
            <a:r>
              <a:rPr lang="en-DE" i="1" dirty="0"/>
              <a:t>move</a:t>
            </a:r>
            <a:r>
              <a:rPr lang="en-DE" dirty="0"/>
              <a:t>)</a:t>
            </a:r>
          </a:p>
          <a:p>
            <a:r>
              <a:rPr lang="en-DE" dirty="0"/>
              <a:t>Verschieben für große Datenmengen kann Zeiger kopieren (Effizienz!)</a:t>
            </a:r>
          </a:p>
          <a:p>
            <a:r>
              <a:rPr lang="en-DE" b="1" dirty="0"/>
              <a:t>Kopieren</a:t>
            </a:r>
            <a:endParaRPr lang="en-DE" dirty="0"/>
          </a:p>
          <a:p>
            <a:pPr lvl="1">
              <a:buFont typeface="+mj-lt"/>
              <a:buAutoNum type="arabicPeriod"/>
            </a:pPr>
            <a:r>
              <a:rPr lang="en-DE" sz="1200" dirty="0"/>
              <a:t>Konstruktor mit Objekt der gleichen Klasse: </a:t>
            </a:r>
            <a:r>
              <a:rPr lang="en-D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T(const T&amp;)</a:t>
            </a:r>
            <a:r>
              <a:rPr lang="en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D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{ …}</a:t>
            </a:r>
          </a:p>
          <a:p>
            <a:pPr lvl="2"/>
            <a:r>
              <a:rPr lang="en-DE" sz="1200" b="1" dirty="0"/>
              <a:t>Beispiel</a:t>
            </a:r>
            <a:r>
              <a:rPr lang="en-DE" sz="1200" dirty="0"/>
              <a:t>: </a:t>
            </a:r>
            <a:r>
              <a:rPr lang="en-D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T t1; T t2 { t1 };</a:t>
            </a:r>
          </a:p>
          <a:p>
            <a:pPr lvl="1">
              <a:buFont typeface="+mj-lt"/>
              <a:buAutoNum type="arabicPeriod"/>
            </a:pPr>
            <a:r>
              <a:rPr lang="en-DE" sz="1200" dirty="0"/>
              <a:t>Zuweisung auf ein bereits exisitierendes Objekt der gleichen Klasse: </a:t>
            </a:r>
            <a:r>
              <a:rPr lang="en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T&amp; </a:t>
            </a:r>
            <a:r>
              <a:rPr lang="en-D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operator=(const T&amp;)</a:t>
            </a:r>
            <a:r>
              <a:rPr lang="en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D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{ …}</a:t>
            </a:r>
          </a:p>
          <a:p>
            <a:pPr lvl="2"/>
            <a:r>
              <a:rPr lang="en-DE" sz="1200" b="1" dirty="0"/>
              <a:t>Beispiel</a:t>
            </a:r>
            <a:r>
              <a:rPr lang="en-DE" sz="1200" dirty="0"/>
              <a:t>: </a:t>
            </a:r>
            <a:r>
              <a:rPr lang="en-D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T t1; T t2; t2 = t1;</a:t>
            </a:r>
          </a:p>
          <a:p>
            <a:r>
              <a:rPr lang="en-DE" b="1" dirty="0"/>
              <a:t>Verschieben</a:t>
            </a:r>
            <a:endParaRPr lang="en-DE" dirty="0"/>
          </a:p>
          <a:p>
            <a:pPr lvl="1">
              <a:buFont typeface="+mj-lt"/>
              <a:buAutoNum type="arabicPeriod" startAt="3"/>
            </a:pPr>
            <a:r>
              <a:rPr lang="en-DE" sz="1200" dirty="0"/>
              <a:t>Konstruktor mit Objekt der gleichen Klasse: </a:t>
            </a:r>
            <a:r>
              <a:rPr lang="en-D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T(const T&amp;&amp;)</a:t>
            </a:r>
            <a:r>
              <a:rPr lang="en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D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{ …}</a:t>
            </a:r>
          </a:p>
          <a:p>
            <a:pPr lvl="2">
              <a:buFont typeface="+mj-lt"/>
              <a:buAutoNum type="arabicPeriod"/>
            </a:pPr>
            <a:r>
              <a:rPr lang="en-DE" sz="1200" b="1" dirty="0"/>
              <a:t>Beispiel</a:t>
            </a:r>
            <a:r>
              <a:rPr lang="en-DE" sz="1200" dirty="0"/>
              <a:t>: </a:t>
            </a:r>
            <a:r>
              <a:rPr lang="en-D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T t1; T t2 (std::move(t1));</a:t>
            </a:r>
          </a:p>
          <a:p>
            <a:pPr lvl="1">
              <a:buFont typeface="+mj-lt"/>
              <a:buAutoNum type="arabicPeriod" startAt="3"/>
            </a:pPr>
            <a:r>
              <a:rPr lang="en-DE" sz="1200" dirty="0"/>
              <a:t>Zuweisung eines Rückgabewerts einer Funktion </a:t>
            </a:r>
            <a:r>
              <a:rPr lang="en-D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operator=(const T&amp;&amp;)</a:t>
            </a:r>
            <a:r>
              <a:rPr lang="en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D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{ …}</a:t>
            </a:r>
          </a:p>
          <a:p>
            <a:pPr lvl="2">
              <a:buFont typeface="+mj-lt"/>
              <a:buAutoNum type="arabicPeriod"/>
            </a:pPr>
            <a:r>
              <a:rPr lang="en-DE" sz="1200" b="1" dirty="0"/>
              <a:t>Beispiel</a:t>
            </a:r>
            <a:r>
              <a:rPr lang="en-DE" sz="1200" dirty="0"/>
              <a:t>: </a:t>
            </a:r>
            <a:r>
              <a:rPr lang="en-D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T t1; t1 = f();</a:t>
            </a:r>
            <a:endParaRPr lang="en-DE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1A04C4D-81F1-39F6-0F9A-ECDF17ECE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Spezielle Konstruktoren: </a:t>
            </a:r>
            <a:r>
              <a:rPr lang="en-DE" i="1" dirty="0"/>
              <a:t>Copy</a:t>
            </a:r>
            <a:r>
              <a:rPr lang="en-DE" dirty="0"/>
              <a:t> </a:t>
            </a:r>
            <a:r>
              <a:rPr lang="de-DE" dirty="0"/>
              <a:t>und</a:t>
            </a:r>
            <a:r>
              <a:rPr lang="en-DE" dirty="0"/>
              <a:t> </a:t>
            </a:r>
            <a:r>
              <a:rPr lang="en-DE" i="1" dirty="0"/>
              <a:t>Move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41B3E3-3445-D2A0-0EB0-A1FE09911324}"/>
              </a:ext>
            </a:extLst>
          </p:cNvPr>
          <p:cNvSpPr txBox="1"/>
          <p:nvPr/>
        </p:nvSpPr>
        <p:spPr bwMode="gray">
          <a:xfrm>
            <a:off x="467544" y="4603363"/>
            <a:ext cx="7344816" cy="338554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GB" sz="1600" b="1" dirty="0">
                <a:hlinkClick r:id="rId2"/>
              </a:rPr>
              <a:t>copymove.cpp</a:t>
            </a:r>
            <a:endParaRPr lang="en-DE" sz="1600" b="1" dirty="0"/>
          </a:p>
        </p:txBody>
      </p:sp>
    </p:spTree>
    <p:extLst>
      <p:ext uri="{BB962C8B-B14F-4D97-AF65-F5344CB8AC3E}">
        <p14:creationId xmlns:p14="http://schemas.microsoft.com/office/powerpoint/2010/main" val="146389118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56E4403-9ED9-72FC-5E90-6A8B71EF7D0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b="1" dirty="0"/>
              <a:t>C-Zeichenketten</a:t>
            </a:r>
            <a:r>
              <a:rPr lang="de-DE" dirty="0"/>
              <a:t>: Zeiger auf Speicher von 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de-DE" dirty="0"/>
              <a:t> (endet bei Nullzeichen)</a:t>
            </a:r>
          </a:p>
          <a:p>
            <a:pPr lvl="1"/>
            <a:endParaRPr lang="de-DE" b="1" dirty="0"/>
          </a:p>
          <a:p>
            <a:pPr lvl="1"/>
            <a:endParaRPr lang="de-DE" b="1" dirty="0"/>
          </a:p>
          <a:p>
            <a:pPr lvl="1"/>
            <a:r>
              <a:rPr lang="de-DE" sz="1200" b="1" dirty="0"/>
              <a:t>Vorteile</a:t>
            </a:r>
            <a:r>
              <a:rPr lang="de-DE" sz="1200" dirty="0"/>
              <a:t>:</a:t>
            </a:r>
          </a:p>
          <a:p>
            <a:pPr lvl="2"/>
            <a:r>
              <a:rPr lang="de-DE" sz="1200" dirty="0"/>
              <a:t>Kann direkt verkürzt werden.</a:t>
            </a:r>
          </a:p>
          <a:p>
            <a:pPr lvl="2"/>
            <a:r>
              <a:rPr lang="de-DE" sz="1200" dirty="0"/>
              <a:t>Nur ein Byte extra; egal wie lang die Zeichenkette ist</a:t>
            </a:r>
          </a:p>
          <a:p>
            <a:pPr lvl="1"/>
            <a:r>
              <a:rPr lang="de-DE" sz="1200" b="1" dirty="0"/>
              <a:t>Nachteile</a:t>
            </a:r>
            <a:r>
              <a:rPr lang="de-DE" sz="1200" dirty="0"/>
              <a:t>:</a:t>
            </a:r>
          </a:p>
          <a:p>
            <a:pPr lvl="2"/>
            <a:r>
              <a:rPr lang="de-DE" sz="1200" dirty="0"/>
              <a:t>Länge bestimmen braucht linearen Zeitaufwand!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MyString</a:t>
            </a:r>
            <a:r>
              <a:rPr lang="de-DE" b="1" dirty="0"/>
              <a:t> Klasse</a:t>
            </a:r>
            <a:r>
              <a:rPr lang="de-DE" dirty="0"/>
              <a:t>: Zeiger auf Speicher von 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de-DE" dirty="0"/>
              <a:t> und explizite Länge</a:t>
            </a:r>
            <a:endParaRPr lang="de-DE" b="1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2260115-E44D-075F-E0C4-CE6256E36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Beispiel: </a:t>
            </a:r>
            <a:r>
              <a:rPr lang="en-DE" b="1" dirty="0">
                <a:latin typeface="Courier New" panose="02070309020205020404" pitchFamily="49" charset="0"/>
                <a:cs typeface="Courier New" panose="02070309020205020404" pitchFamily="49" charset="0"/>
              </a:rPr>
              <a:t>MyString</a:t>
            </a:r>
            <a:r>
              <a:rPr lang="en-DE" dirty="0"/>
              <a:t> Klasse</a:t>
            </a:r>
          </a:p>
        </p:txBody>
      </p:sp>
      <p:sp>
        <p:nvSpPr>
          <p:cNvPr id="4" name="Rechteck 5">
            <a:extLst>
              <a:ext uri="{FF2B5EF4-FFF2-40B4-BE49-F238E27FC236}">
                <a16:creationId xmlns:a16="http://schemas.microsoft.com/office/drawing/2014/main" id="{C60A3BEC-69C1-834B-3E9B-3F57627E1A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1655" y="1635646"/>
            <a:ext cx="216024" cy="322262"/>
          </a:xfrm>
          <a:prstGeom prst="rect">
            <a:avLst/>
          </a:prstGeom>
          <a:gradFill rotWithShape="1">
            <a:gsLst>
              <a:gs pos="0">
                <a:srgbClr val="F5FFE6"/>
              </a:gs>
              <a:gs pos="64999">
                <a:srgbClr val="E4FDC2"/>
              </a:gs>
              <a:gs pos="100000">
                <a:srgbClr val="DAFDA7"/>
              </a:gs>
            </a:gsLst>
            <a:lin ang="5400000" scaled="1"/>
          </a:gradFill>
          <a:ln w="28575">
            <a:solidFill>
              <a:schemeClr val="tx1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de-DE" sz="1400" b="1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</a:p>
        </p:txBody>
      </p:sp>
      <p:sp>
        <p:nvSpPr>
          <p:cNvPr id="5" name="Rechteck 5">
            <a:extLst>
              <a:ext uri="{FF2B5EF4-FFF2-40B4-BE49-F238E27FC236}">
                <a16:creationId xmlns:a16="http://schemas.microsoft.com/office/drawing/2014/main" id="{9FB6BF5B-75B4-66EC-942F-61E36709AB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679" y="1635646"/>
            <a:ext cx="216024" cy="322262"/>
          </a:xfrm>
          <a:prstGeom prst="rect">
            <a:avLst/>
          </a:prstGeom>
          <a:gradFill rotWithShape="1">
            <a:gsLst>
              <a:gs pos="0">
                <a:srgbClr val="F5FFE6"/>
              </a:gs>
              <a:gs pos="64999">
                <a:srgbClr val="E4FDC2"/>
              </a:gs>
              <a:gs pos="100000">
                <a:srgbClr val="DAFDA7"/>
              </a:gs>
            </a:gsLst>
            <a:lin ang="5400000" scaled="1"/>
          </a:gradFill>
          <a:ln w="28575">
            <a:solidFill>
              <a:schemeClr val="tx1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de-DE" sz="1400" b="1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378213F9-5A80-012E-F900-9A2C4E3746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3485" y="1635646"/>
            <a:ext cx="216024" cy="322262"/>
          </a:xfrm>
          <a:prstGeom prst="rect">
            <a:avLst/>
          </a:prstGeom>
          <a:gradFill rotWithShape="1">
            <a:gsLst>
              <a:gs pos="0">
                <a:srgbClr val="F5FFE6"/>
              </a:gs>
              <a:gs pos="64999">
                <a:srgbClr val="E4FDC2"/>
              </a:gs>
              <a:gs pos="100000">
                <a:srgbClr val="DAFDA7"/>
              </a:gs>
            </a:gsLst>
            <a:lin ang="5400000" scaled="1"/>
          </a:gradFill>
          <a:ln w="28575">
            <a:solidFill>
              <a:schemeClr val="tx1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de-DE" sz="1400" b="1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</a:p>
        </p:txBody>
      </p:sp>
      <p:sp>
        <p:nvSpPr>
          <p:cNvPr id="7" name="Rechteck 5">
            <a:extLst>
              <a:ext uri="{FF2B5EF4-FFF2-40B4-BE49-F238E27FC236}">
                <a16:creationId xmlns:a16="http://schemas.microsoft.com/office/drawing/2014/main" id="{ECFAA042-A95B-92E1-87AC-77D8C13F79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5855" y="1635646"/>
            <a:ext cx="216024" cy="322262"/>
          </a:xfrm>
          <a:prstGeom prst="rect">
            <a:avLst/>
          </a:prstGeom>
          <a:gradFill rotWithShape="1">
            <a:gsLst>
              <a:gs pos="0">
                <a:srgbClr val="F5FFE6"/>
              </a:gs>
              <a:gs pos="64999">
                <a:srgbClr val="E4FDC2"/>
              </a:gs>
              <a:gs pos="100000">
                <a:srgbClr val="DAFDA7"/>
              </a:gs>
            </a:gsLst>
            <a:lin ang="5400000" scaled="1"/>
          </a:gradFill>
          <a:ln w="28575">
            <a:solidFill>
              <a:schemeClr val="tx1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de-DE" sz="1400" b="1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</a:p>
        </p:txBody>
      </p:sp>
      <p:sp>
        <p:nvSpPr>
          <p:cNvPr id="8" name="Rechteck 5">
            <a:extLst>
              <a:ext uri="{FF2B5EF4-FFF2-40B4-BE49-F238E27FC236}">
                <a16:creationId xmlns:a16="http://schemas.microsoft.com/office/drawing/2014/main" id="{9526DDF3-AB8F-346C-883C-F7C2F4D295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171" y="1635646"/>
            <a:ext cx="216024" cy="322262"/>
          </a:xfrm>
          <a:prstGeom prst="rect">
            <a:avLst/>
          </a:prstGeom>
          <a:gradFill rotWithShape="1">
            <a:gsLst>
              <a:gs pos="0">
                <a:srgbClr val="F5FFE6"/>
              </a:gs>
              <a:gs pos="64999">
                <a:srgbClr val="E4FDC2"/>
              </a:gs>
              <a:gs pos="100000">
                <a:srgbClr val="DAFDA7"/>
              </a:gs>
            </a:gsLst>
            <a:lin ang="5400000" scaled="1"/>
          </a:gradFill>
          <a:ln w="28575">
            <a:solidFill>
              <a:schemeClr val="tx1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de-DE" sz="1400" b="1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</a:p>
        </p:txBody>
      </p:sp>
      <p:sp>
        <p:nvSpPr>
          <p:cNvPr id="9" name="Rechteck 5">
            <a:extLst>
              <a:ext uri="{FF2B5EF4-FFF2-40B4-BE49-F238E27FC236}">
                <a16:creationId xmlns:a16="http://schemas.microsoft.com/office/drawing/2014/main" id="{E2E4C7F2-BE24-F11A-FF2C-D5F6D07960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2195" y="1635646"/>
            <a:ext cx="216024" cy="322262"/>
          </a:xfrm>
          <a:prstGeom prst="rect">
            <a:avLst/>
          </a:prstGeom>
          <a:gradFill rotWithShape="1">
            <a:gsLst>
              <a:gs pos="0">
                <a:srgbClr val="F5FFE6"/>
              </a:gs>
              <a:gs pos="64999">
                <a:srgbClr val="E4FDC2"/>
              </a:gs>
              <a:gs pos="100000">
                <a:srgbClr val="DAFDA7"/>
              </a:gs>
            </a:gsLst>
            <a:lin ang="5400000" scaled="1"/>
          </a:gradFill>
          <a:ln w="28575">
            <a:solidFill>
              <a:schemeClr val="tx1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de-DE" sz="1400" b="1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</p:txBody>
      </p:sp>
      <p:sp>
        <p:nvSpPr>
          <p:cNvPr id="10" name="Rechteck 5">
            <a:extLst>
              <a:ext uri="{FF2B5EF4-FFF2-40B4-BE49-F238E27FC236}">
                <a16:creationId xmlns:a16="http://schemas.microsoft.com/office/drawing/2014/main" id="{6A6111E4-E111-9890-33FF-EEF24C8649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8219" y="1635646"/>
            <a:ext cx="216024" cy="322262"/>
          </a:xfrm>
          <a:prstGeom prst="rect">
            <a:avLst/>
          </a:prstGeom>
          <a:gradFill rotWithShape="1">
            <a:gsLst>
              <a:gs pos="0">
                <a:srgbClr val="F5FFE6"/>
              </a:gs>
              <a:gs pos="64999">
                <a:srgbClr val="E4FDC2"/>
              </a:gs>
              <a:gs pos="100000">
                <a:srgbClr val="DAFDA7"/>
              </a:gs>
            </a:gsLst>
            <a:lin ang="5400000" scaled="1"/>
          </a:gradFill>
          <a:ln w="28575">
            <a:solidFill>
              <a:schemeClr val="tx1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de-DE" sz="1400" b="1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</a:p>
        </p:txBody>
      </p:sp>
      <p:sp>
        <p:nvSpPr>
          <p:cNvPr id="11" name="Rechteck 5">
            <a:extLst>
              <a:ext uri="{FF2B5EF4-FFF2-40B4-BE49-F238E27FC236}">
                <a16:creationId xmlns:a16="http://schemas.microsoft.com/office/drawing/2014/main" id="{1AECF7AE-383C-D23C-3B35-1C44EC0C13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4243" y="1635646"/>
            <a:ext cx="216024" cy="322262"/>
          </a:xfrm>
          <a:prstGeom prst="rect">
            <a:avLst/>
          </a:prstGeom>
          <a:gradFill rotWithShape="1">
            <a:gsLst>
              <a:gs pos="0">
                <a:srgbClr val="F5FFE6"/>
              </a:gs>
              <a:gs pos="64999">
                <a:srgbClr val="E4FDC2"/>
              </a:gs>
              <a:gs pos="100000">
                <a:srgbClr val="DAFDA7"/>
              </a:gs>
            </a:gsLst>
            <a:lin ang="5400000" scaled="1"/>
          </a:gradFill>
          <a:ln w="28575">
            <a:solidFill>
              <a:schemeClr val="tx1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de-DE" sz="1400" b="1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</a:p>
        </p:txBody>
      </p:sp>
      <p:sp>
        <p:nvSpPr>
          <p:cNvPr id="12" name="Rechteck 5">
            <a:extLst>
              <a:ext uri="{FF2B5EF4-FFF2-40B4-BE49-F238E27FC236}">
                <a16:creationId xmlns:a16="http://schemas.microsoft.com/office/drawing/2014/main" id="{36A115D6-C0CF-50E7-C769-A6163FF33F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0267" y="1635646"/>
            <a:ext cx="216024" cy="322262"/>
          </a:xfrm>
          <a:prstGeom prst="rect">
            <a:avLst/>
          </a:prstGeom>
          <a:gradFill rotWithShape="1">
            <a:gsLst>
              <a:gs pos="0">
                <a:srgbClr val="F5FFE6"/>
              </a:gs>
              <a:gs pos="64999">
                <a:srgbClr val="E4FDC2"/>
              </a:gs>
              <a:gs pos="100000">
                <a:srgbClr val="DAFDA7"/>
              </a:gs>
            </a:gsLst>
            <a:lin ang="5400000" scaled="1"/>
          </a:gradFill>
          <a:ln w="28575">
            <a:solidFill>
              <a:schemeClr val="tx1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de-DE" sz="1400" b="1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</p:txBody>
      </p:sp>
      <p:sp>
        <p:nvSpPr>
          <p:cNvPr id="13" name="Rechteck 5">
            <a:extLst>
              <a:ext uri="{FF2B5EF4-FFF2-40B4-BE49-F238E27FC236}">
                <a16:creationId xmlns:a16="http://schemas.microsoft.com/office/drawing/2014/main" id="{5EB63E44-A6B9-F3C3-D7FF-DB8B936D4A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6291" y="1635646"/>
            <a:ext cx="216024" cy="322262"/>
          </a:xfrm>
          <a:prstGeom prst="rect">
            <a:avLst/>
          </a:prstGeom>
          <a:gradFill rotWithShape="1">
            <a:gsLst>
              <a:gs pos="0">
                <a:srgbClr val="F5FFE6"/>
              </a:gs>
              <a:gs pos="64999">
                <a:srgbClr val="E4FDC2"/>
              </a:gs>
              <a:gs pos="100000">
                <a:srgbClr val="DAFDA7"/>
              </a:gs>
            </a:gsLst>
            <a:lin ang="5400000" scaled="1"/>
          </a:gradFill>
          <a:ln w="28575">
            <a:solidFill>
              <a:schemeClr val="tx1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de-DE" sz="1400" b="1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</a:p>
        </p:txBody>
      </p:sp>
      <p:sp>
        <p:nvSpPr>
          <p:cNvPr id="14" name="Rechteck 5">
            <a:extLst>
              <a:ext uri="{FF2B5EF4-FFF2-40B4-BE49-F238E27FC236}">
                <a16:creationId xmlns:a16="http://schemas.microsoft.com/office/drawing/2014/main" id="{5C0E4C75-8F1A-FBA3-5338-B8CDBD03DA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315" y="1635646"/>
            <a:ext cx="216024" cy="322262"/>
          </a:xfrm>
          <a:prstGeom prst="rect">
            <a:avLst/>
          </a:prstGeom>
          <a:gradFill rotWithShape="1">
            <a:gsLst>
              <a:gs pos="0">
                <a:srgbClr val="F5FFE6"/>
              </a:gs>
              <a:gs pos="64999">
                <a:srgbClr val="E4FDC2"/>
              </a:gs>
              <a:gs pos="100000">
                <a:srgbClr val="DAFDA7"/>
              </a:gs>
            </a:gsLst>
            <a:lin ang="5400000" scaled="1"/>
          </a:gradFill>
          <a:ln w="28575">
            <a:solidFill>
              <a:schemeClr val="tx1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de-DE" sz="1400" b="1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</a:p>
        </p:txBody>
      </p:sp>
      <p:sp>
        <p:nvSpPr>
          <p:cNvPr id="15" name="Rechteck 5">
            <a:extLst>
              <a:ext uri="{FF2B5EF4-FFF2-40B4-BE49-F238E27FC236}">
                <a16:creationId xmlns:a16="http://schemas.microsoft.com/office/drawing/2014/main" id="{0D92FA97-CF15-24E0-892C-BBFCAABFBA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8339" y="1635646"/>
            <a:ext cx="216024" cy="322262"/>
          </a:xfrm>
          <a:prstGeom prst="rect">
            <a:avLst/>
          </a:prstGeom>
          <a:gradFill rotWithShape="1">
            <a:gsLst>
              <a:gs pos="0">
                <a:srgbClr val="F5FFE6"/>
              </a:gs>
              <a:gs pos="64999">
                <a:srgbClr val="E4FDC2"/>
              </a:gs>
              <a:gs pos="100000">
                <a:srgbClr val="DAFDA7"/>
              </a:gs>
            </a:gsLst>
            <a:lin ang="5400000" scaled="1"/>
          </a:gradFill>
          <a:ln w="28575">
            <a:solidFill>
              <a:schemeClr val="tx1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de-DE" sz="1400" b="1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</a:p>
        </p:txBody>
      </p:sp>
      <p:sp>
        <p:nvSpPr>
          <p:cNvPr id="16" name="Rechteck 5">
            <a:extLst>
              <a:ext uri="{FF2B5EF4-FFF2-40B4-BE49-F238E27FC236}">
                <a16:creationId xmlns:a16="http://schemas.microsoft.com/office/drawing/2014/main" id="{0607A0CF-ABF4-85F7-FE5D-D78A3C283F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4048" y="1635646"/>
            <a:ext cx="216024" cy="322262"/>
          </a:xfrm>
          <a:prstGeom prst="rect">
            <a:avLst/>
          </a:prstGeom>
          <a:gradFill rotWithShape="1">
            <a:gsLst>
              <a:gs pos="0">
                <a:srgbClr val="F5FFE6"/>
              </a:gs>
              <a:gs pos="64999">
                <a:srgbClr val="E4FDC2"/>
              </a:gs>
              <a:gs pos="100000">
                <a:srgbClr val="DAFDA7"/>
              </a:gs>
            </a:gsLst>
            <a:lin ang="5400000" scaled="1"/>
          </a:gradFill>
          <a:ln w="28575">
            <a:solidFill>
              <a:schemeClr val="tx1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de-DE" sz="1400" b="1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\0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B868FDD-43DB-9479-522F-1DD2F11BB1B6}"/>
              </a:ext>
            </a:extLst>
          </p:cNvPr>
          <p:cNvCxnSpPr>
            <a:cxnSpLocks/>
            <a:stCxn id="18" idx="3"/>
            <a:endCxn id="4" idx="1"/>
          </p:cNvCxnSpPr>
          <p:nvPr/>
        </p:nvCxnSpPr>
        <p:spPr bwMode="gray">
          <a:xfrm>
            <a:off x="2033240" y="1791600"/>
            <a:ext cx="378415" cy="51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67BAB01-7B40-8DB1-9753-5DEE5CB790E3}"/>
              </a:ext>
            </a:extLst>
          </p:cNvPr>
          <p:cNvSpPr txBox="1"/>
          <p:nvPr/>
        </p:nvSpPr>
        <p:spPr bwMode="gray">
          <a:xfrm>
            <a:off x="1817226" y="1647584"/>
            <a:ext cx="216014" cy="288032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</a:p>
        </p:txBody>
      </p:sp>
      <p:sp>
        <p:nvSpPr>
          <p:cNvPr id="22" name="Rechteck 5">
            <a:extLst>
              <a:ext uri="{FF2B5EF4-FFF2-40B4-BE49-F238E27FC236}">
                <a16:creationId xmlns:a16="http://schemas.microsoft.com/office/drawing/2014/main" id="{25D15813-18F2-F360-5A91-2C78F3C810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9667" y="3939902"/>
            <a:ext cx="216024" cy="322262"/>
          </a:xfrm>
          <a:prstGeom prst="rect">
            <a:avLst/>
          </a:prstGeom>
          <a:gradFill rotWithShape="1">
            <a:gsLst>
              <a:gs pos="0">
                <a:srgbClr val="F5FFE6"/>
              </a:gs>
              <a:gs pos="64999">
                <a:srgbClr val="E4FDC2"/>
              </a:gs>
              <a:gs pos="100000">
                <a:srgbClr val="DAFDA7"/>
              </a:gs>
            </a:gsLst>
            <a:lin ang="5400000" scaled="1"/>
          </a:gradFill>
          <a:ln w="28575">
            <a:solidFill>
              <a:schemeClr val="tx1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de-DE" sz="1400" b="1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</a:p>
        </p:txBody>
      </p:sp>
      <p:sp>
        <p:nvSpPr>
          <p:cNvPr id="23" name="Rechteck 5">
            <a:extLst>
              <a:ext uri="{FF2B5EF4-FFF2-40B4-BE49-F238E27FC236}">
                <a16:creationId xmlns:a16="http://schemas.microsoft.com/office/drawing/2014/main" id="{1D01CAA9-3606-1FDC-4FD0-4834E2128A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5691" y="3939902"/>
            <a:ext cx="216024" cy="322262"/>
          </a:xfrm>
          <a:prstGeom prst="rect">
            <a:avLst/>
          </a:prstGeom>
          <a:gradFill rotWithShape="1">
            <a:gsLst>
              <a:gs pos="0">
                <a:srgbClr val="F5FFE6"/>
              </a:gs>
              <a:gs pos="64999">
                <a:srgbClr val="E4FDC2"/>
              </a:gs>
              <a:gs pos="100000">
                <a:srgbClr val="DAFDA7"/>
              </a:gs>
            </a:gsLst>
            <a:lin ang="5400000" scaled="1"/>
          </a:gradFill>
          <a:ln w="28575">
            <a:solidFill>
              <a:schemeClr val="tx1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de-DE" sz="1400" b="1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</a:p>
        </p:txBody>
      </p:sp>
      <p:sp>
        <p:nvSpPr>
          <p:cNvPr id="24" name="Rechteck 5">
            <a:extLst>
              <a:ext uri="{FF2B5EF4-FFF2-40B4-BE49-F238E27FC236}">
                <a16:creationId xmlns:a16="http://schemas.microsoft.com/office/drawing/2014/main" id="{10D1839C-BD08-E4C7-7A6D-1522554430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1497" y="3939902"/>
            <a:ext cx="216024" cy="322262"/>
          </a:xfrm>
          <a:prstGeom prst="rect">
            <a:avLst/>
          </a:prstGeom>
          <a:gradFill rotWithShape="1">
            <a:gsLst>
              <a:gs pos="0">
                <a:srgbClr val="F5FFE6"/>
              </a:gs>
              <a:gs pos="64999">
                <a:srgbClr val="E4FDC2"/>
              </a:gs>
              <a:gs pos="100000">
                <a:srgbClr val="DAFDA7"/>
              </a:gs>
            </a:gsLst>
            <a:lin ang="5400000" scaled="1"/>
          </a:gradFill>
          <a:ln w="28575">
            <a:solidFill>
              <a:schemeClr val="tx1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de-DE" sz="1400" b="1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</a:p>
        </p:txBody>
      </p:sp>
      <p:sp>
        <p:nvSpPr>
          <p:cNvPr id="25" name="Rechteck 5">
            <a:extLst>
              <a:ext uri="{FF2B5EF4-FFF2-40B4-BE49-F238E27FC236}">
                <a16:creationId xmlns:a16="http://schemas.microsoft.com/office/drawing/2014/main" id="{B8D1CFC4-E64F-5F29-7935-E27DD35696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3867" y="3939902"/>
            <a:ext cx="216024" cy="322262"/>
          </a:xfrm>
          <a:prstGeom prst="rect">
            <a:avLst/>
          </a:prstGeom>
          <a:gradFill rotWithShape="1">
            <a:gsLst>
              <a:gs pos="0">
                <a:srgbClr val="F5FFE6"/>
              </a:gs>
              <a:gs pos="64999">
                <a:srgbClr val="E4FDC2"/>
              </a:gs>
              <a:gs pos="100000">
                <a:srgbClr val="DAFDA7"/>
              </a:gs>
            </a:gsLst>
            <a:lin ang="5400000" scaled="1"/>
          </a:gradFill>
          <a:ln w="28575">
            <a:solidFill>
              <a:schemeClr val="tx1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de-DE" sz="1400" b="1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</a:p>
        </p:txBody>
      </p:sp>
      <p:sp>
        <p:nvSpPr>
          <p:cNvPr id="26" name="Rechteck 5">
            <a:extLst>
              <a:ext uri="{FF2B5EF4-FFF2-40B4-BE49-F238E27FC236}">
                <a16:creationId xmlns:a16="http://schemas.microsoft.com/office/drawing/2014/main" id="{2E94783D-EA94-BF23-5BDC-202A4EB4BD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4183" y="3939902"/>
            <a:ext cx="216024" cy="322262"/>
          </a:xfrm>
          <a:prstGeom prst="rect">
            <a:avLst/>
          </a:prstGeom>
          <a:gradFill rotWithShape="1">
            <a:gsLst>
              <a:gs pos="0">
                <a:srgbClr val="F5FFE6"/>
              </a:gs>
              <a:gs pos="64999">
                <a:srgbClr val="E4FDC2"/>
              </a:gs>
              <a:gs pos="100000">
                <a:srgbClr val="DAFDA7"/>
              </a:gs>
            </a:gsLst>
            <a:lin ang="5400000" scaled="1"/>
          </a:gradFill>
          <a:ln w="28575">
            <a:solidFill>
              <a:schemeClr val="tx1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de-DE" sz="1400" b="1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</a:p>
        </p:txBody>
      </p:sp>
      <p:sp>
        <p:nvSpPr>
          <p:cNvPr id="27" name="Rechteck 5">
            <a:extLst>
              <a:ext uri="{FF2B5EF4-FFF2-40B4-BE49-F238E27FC236}">
                <a16:creationId xmlns:a16="http://schemas.microsoft.com/office/drawing/2014/main" id="{4FA8F122-212B-1A84-02A3-99DAC5337C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0207" y="3939902"/>
            <a:ext cx="216024" cy="322262"/>
          </a:xfrm>
          <a:prstGeom prst="rect">
            <a:avLst/>
          </a:prstGeom>
          <a:gradFill rotWithShape="1">
            <a:gsLst>
              <a:gs pos="0">
                <a:srgbClr val="F5FFE6"/>
              </a:gs>
              <a:gs pos="64999">
                <a:srgbClr val="E4FDC2"/>
              </a:gs>
              <a:gs pos="100000">
                <a:srgbClr val="DAFDA7"/>
              </a:gs>
            </a:gsLst>
            <a:lin ang="5400000" scaled="1"/>
          </a:gradFill>
          <a:ln w="28575">
            <a:solidFill>
              <a:schemeClr val="tx1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de-DE" sz="1400" b="1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</p:txBody>
      </p:sp>
      <p:sp>
        <p:nvSpPr>
          <p:cNvPr id="28" name="Rechteck 5">
            <a:extLst>
              <a:ext uri="{FF2B5EF4-FFF2-40B4-BE49-F238E27FC236}">
                <a16:creationId xmlns:a16="http://schemas.microsoft.com/office/drawing/2014/main" id="{BD0CF132-FCAC-3A3E-2ABD-98BFE916CA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6231" y="3939902"/>
            <a:ext cx="216024" cy="322262"/>
          </a:xfrm>
          <a:prstGeom prst="rect">
            <a:avLst/>
          </a:prstGeom>
          <a:gradFill rotWithShape="1">
            <a:gsLst>
              <a:gs pos="0">
                <a:srgbClr val="F5FFE6"/>
              </a:gs>
              <a:gs pos="64999">
                <a:srgbClr val="E4FDC2"/>
              </a:gs>
              <a:gs pos="100000">
                <a:srgbClr val="DAFDA7"/>
              </a:gs>
            </a:gsLst>
            <a:lin ang="5400000" scaled="1"/>
          </a:gradFill>
          <a:ln w="28575">
            <a:solidFill>
              <a:schemeClr val="tx1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de-DE" sz="1400" b="1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</a:p>
        </p:txBody>
      </p:sp>
      <p:sp>
        <p:nvSpPr>
          <p:cNvPr id="29" name="Rechteck 5">
            <a:extLst>
              <a:ext uri="{FF2B5EF4-FFF2-40B4-BE49-F238E27FC236}">
                <a16:creationId xmlns:a16="http://schemas.microsoft.com/office/drawing/2014/main" id="{7DF268A7-96A4-B2EA-1867-4133C9F277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2255" y="3939902"/>
            <a:ext cx="216024" cy="322262"/>
          </a:xfrm>
          <a:prstGeom prst="rect">
            <a:avLst/>
          </a:prstGeom>
          <a:gradFill rotWithShape="1">
            <a:gsLst>
              <a:gs pos="0">
                <a:srgbClr val="F5FFE6"/>
              </a:gs>
              <a:gs pos="64999">
                <a:srgbClr val="E4FDC2"/>
              </a:gs>
              <a:gs pos="100000">
                <a:srgbClr val="DAFDA7"/>
              </a:gs>
            </a:gsLst>
            <a:lin ang="5400000" scaled="1"/>
          </a:gradFill>
          <a:ln w="28575">
            <a:solidFill>
              <a:schemeClr val="tx1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de-DE" sz="1400" b="1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</a:p>
        </p:txBody>
      </p:sp>
      <p:sp>
        <p:nvSpPr>
          <p:cNvPr id="30" name="Rechteck 5">
            <a:extLst>
              <a:ext uri="{FF2B5EF4-FFF2-40B4-BE49-F238E27FC236}">
                <a16:creationId xmlns:a16="http://schemas.microsoft.com/office/drawing/2014/main" id="{32C9A205-7745-9CEB-796C-03F0BA9A6F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48279" y="3939902"/>
            <a:ext cx="216024" cy="322262"/>
          </a:xfrm>
          <a:prstGeom prst="rect">
            <a:avLst/>
          </a:prstGeom>
          <a:gradFill rotWithShape="1">
            <a:gsLst>
              <a:gs pos="0">
                <a:srgbClr val="F5FFE6"/>
              </a:gs>
              <a:gs pos="64999">
                <a:srgbClr val="E4FDC2"/>
              </a:gs>
              <a:gs pos="100000">
                <a:srgbClr val="DAFDA7"/>
              </a:gs>
            </a:gsLst>
            <a:lin ang="5400000" scaled="1"/>
          </a:gradFill>
          <a:ln w="28575">
            <a:solidFill>
              <a:schemeClr val="tx1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de-DE" sz="1400" b="1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</p:txBody>
      </p:sp>
      <p:sp>
        <p:nvSpPr>
          <p:cNvPr id="31" name="Rechteck 5">
            <a:extLst>
              <a:ext uri="{FF2B5EF4-FFF2-40B4-BE49-F238E27FC236}">
                <a16:creationId xmlns:a16="http://schemas.microsoft.com/office/drawing/2014/main" id="{F54B7DFD-D85C-D029-A317-1434D5BFB3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64303" y="3939902"/>
            <a:ext cx="216024" cy="322262"/>
          </a:xfrm>
          <a:prstGeom prst="rect">
            <a:avLst/>
          </a:prstGeom>
          <a:gradFill rotWithShape="1">
            <a:gsLst>
              <a:gs pos="0">
                <a:srgbClr val="F5FFE6"/>
              </a:gs>
              <a:gs pos="64999">
                <a:srgbClr val="E4FDC2"/>
              </a:gs>
              <a:gs pos="100000">
                <a:srgbClr val="DAFDA7"/>
              </a:gs>
            </a:gsLst>
            <a:lin ang="5400000" scaled="1"/>
          </a:gradFill>
          <a:ln w="28575">
            <a:solidFill>
              <a:schemeClr val="tx1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de-DE" sz="1400" b="1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</a:p>
        </p:txBody>
      </p:sp>
      <p:sp>
        <p:nvSpPr>
          <p:cNvPr id="32" name="Rechteck 5">
            <a:extLst>
              <a:ext uri="{FF2B5EF4-FFF2-40B4-BE49-F238E27FC236}">
                <a16:creationId xmlns:a16="http://schemas.microsoft.com/office/drawing/2014/main" id="{352FC67E-BE3F-F1E2-9834-9A26CC9C11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0327" y="3939902"/>
            <a:ext cx="216024" cy="322262"/>
          </a:xfrm>
          <a:prstGeom prst="rect">
            <a:avLst/>
          </a:prstGeom>
          <a:gradFill rotWithShape="1">
            <a:gsLst>
              <a:gs pos="0">
                <a:srgbClr val="F5FFE6"/>
              </a:gs>
              <a:gs pos="64999">
                <a:srgbClr val="E4FDC2"/>
              </a:gs>
              <a:gs pos="100000">
                <a:srgbClr val="DAFDA7"/>
              </a:gs>
            </a:gsLst>
            <a:lin ang="5400000" scaled="1"/>
          </a:gradFill>
          <a:ln w="28575">
            <a:solidFill>
              <a:schemeClr val="tx1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de-DE" sz="1400" b="1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</a:p>
        </p:txBody>
      </p:sp>
      <p:sp>
        <p:nvSpPr>
          <p:cNvPr id="33" name="Rechteck 5">
            <a:extLst>
              <a:ext uri="{FF2B5EF4-FFF2-40B4-BE49-F238E27FC236}">
                <a16:creationId xmlns:a16="http://schemas.microsoft.com/office/drawing/2014/main" id="{E9728FBC-940B-A13D-3256-F479B24ED0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96351" y="3939902"/>
            <a:ext cx="216024" cy="322262"/>
          </a:xfrm>
          <a:prstGeom prst="rect">
            <a:avLst/>
          </a:prstGeom>
          <a:gradFill rotWithShape="1">
            <a:gsLst>
              <a:gs pos="0">
                <a:srgbClr val="F5FFE6"/>
              </a:gs>
              <a:gs pos="64999">
                <a:srgbClr val="E4FDC2"/>
              </a:gs>
              <a:gs pos="100000">
                <a:srgbClr val="DAFDA7"/>
              </a:gs>
            </a:gsLst>
            <a:lin ang="5400000" scaled="1"/>
          </a:gradFill>
          <a:ln w="28575">
            <a:solidFill>
              <a:schemeClr val="tx1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de-DE" sz="1400" b="1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</a:p>
        </p:txBody>
      </p:sp>
      <p:sp>
        <p:nvSpPr>
          <p:cNvPr id="34" name="Rechteck 5">
            <a:extLst>
              <a:ext uri="{FF2B5EF4-FFF2-40B4-BE49-F238E27FC236}">
                <a16:creationId xmlns:a16="http://schemas.microsoft.com/office/drawing/2014/main" id="{F59727B8-B5BD-58EE-F1BA-FCD0901DB0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5375" y="4260212"/>
            <a:ext cx="216024" cy="322262"/>
          </a:xfrm>
          <a:prstGeom prst="rect">
            <a:avLst/>
          </a:prstGeom>
          <a:gradFill rotWithShape="1">
            <a:gsLst>
              <a:gs pos="0">
                <a:srgbClr val="F5FFE6"/>
              </a:gs>
              <a:gs pos="64999">
                <a:srgbClr val="E4FDC2"/>
              </a:gs>
              <a:gs pos="100000">
                <a:srgbClr val="DAFDA7"/>
              </a:gs>
            </a:gsLst>
            <a:lin ang="5400000" scaled="1"/>
          </a:gradFill>
          <a:ln w="28575">
            <a:solidFill>
              <a:schemeClr val="tx1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de-DE" sz="1400" b="1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AB26490-FBA0-3ED2-1E56-6B0BA78E65DD}"/>
              </a:ext>
            </a:extLst>
          </p:cNvPr>
          <p:cNvCxnSpPr>
            <a:cxnSpLocks/>
            <a:stCxn id="36" idx="3"/>
            <a:endCxn id="22" idx="1"/>
          </p:cNvCxnSpPr>
          <p:nvPr/>
        </p:nvCxnSpPr>
        <p:spPr bwMode="gray">
          <a:xfrm>
            <a:off x="2141252" y="4095856"/>
            <a:ext cx="378415" cy="51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2734EB12-EC7E-8C37-E9FE-EDA8F7614B32}"/>
              </a:ext>
            </a:extLst>
          </p:cNvPr>
          <p:cNvSpPr txBox="1"/>
          <p:nvPr/>
        </p:nvSpPr>
        <p:spPr bwMode="gray">
          <a:xfrm>
            <a:off x="1925238" y="3951840"/>
            <a:ext cx="216014" cy="288032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</a:p>
        </p:txBody>
      </p:sp>
      <p:sp>
        <p:nvSpPr>
          <p:cNvPr id="37" name="Rechteck 5">
            <a:extLst>
              <a:ext uri="{FF2B5EF4-FFF2-40B4-BE49-F238E27FC236}">
                <a16:creationId xmlns:a16="http://schemas.microsoft.com/office/drawing/2014/main" id="{8DF7BC72-9F9F-A2C8-8417-4E1006058F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1399" y="4260212"/>
            <a:ext cx="216024" cy="322262"/>
          </a:xfrm>
          <a:prstGeom prst="rect">
            <a:avLst/>
          </a:prstGeom>
          <a:gradFill rotWithShape="1">
            <a:gsLst>
              <a:gs pos="0">
                <a:srgbClr val="F5FFE6"/>
              </a:gs>
              <a:gs pos="64999">
                <a:srgbClr val="E4FDC2"/>
              </a:gs>
              <a:gs pos="100000">
                <a:srgbClr val="DAFDA7"/>
              </a:gs>
            </a:gsLst>
            <a:lin ang="5400000" scaled="1"/>
          </a:gradFill>
          <a:ln w="28575">
            <a:solidFill>
              <a:schemeClr val="tx1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de-DE" sz="1400" b="1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38" name="Rechteck 5">
            <a:extLst>
              <a:ext uri="{FF2B5EF4-FFF2-40B4-BE49-F238E27FC236}">
                <a16:creationId xmlns:a16="http://schemas.microsoft.com/office/drawing/2014/main" id="{EFA49934-6D10-904F-AA45-03946454D2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9779" y="4260212"/>
            <a:ext cx="216024" cy="322262"/>
          </a:xfrm>
          <a:prstGeom prst="rect">
            <a:avLst/>
          </a:prstGeom>
          <a:gradFill rotWithShape="1">
            <a:gsLst>
              <a:gs pos="0">
                <a:srgbClr val="F5FFE6"/>
              </a:gs>
              <a:gs pos="64999">
                <a:srgbClr val="E4FDC2"/>
              </a:gs>
              <a:gs pos="100000">
                <a:srgbClr val="DAFDA7"/>
              </a:gs>
            </a:gsLst>
            <a:lin ang="5400000" scaled="1"/>
          </a:gradFill>
          <a:ln w="28575">
            <a:solidFill>
              <a:schemeClr val="tx1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de-DE" sz="1400" b="1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39" name="Rechteck 5">
            <a:extLst>
              <a:ext uri="{FF2B5EF4-FFF2-40B4-BE49-F238E27FC236}">
                <a16:creationId xmlns:a16="http://schemas.microsoft.com/office/drawing/2014/main" id="{15195062-7250-47A1-9B66-870D52219D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5803" y="4260212"/>
            <a:ext cx="216024" cy="322262"/>
          </a:xfrm>
          <a:prstGeom prst="rect">
            <a:avLst/>
          </a:prstGeom>
          <a:gradFill rotWithShape="1">
            <a:gsLst>
              <a:gs pos="0">
                <a:srgbClr val="F5FFE6"/>
              </a:gs>
              <a:gs pos="64999">
                <a:srgbClr val="E4FDC2"/>
              </a:gs>
              <a:gs pos="100000">
                <a:srgbClr val="DAFDA7"/>
              </a:gs>
            </a:gsLst>
            <a:lin ang="5400000" scaled="1"/>
          </a:gradFill>
          <a:ln w="28575">
            <a:solidFill>
              <a:schemeClr val="tx1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de-DE" sz="1400" b="1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478D9DD-56E7-A958-C5B3-2E9EAB16F5A6}"/>
              </a:ext>
            </a:extLst>
          </p:cNvPr>
          <p:cNvSpPr txBox="1"/>
          <p:nvPr/>
        </p:nvSpPr>
        <p:spPr bwMode="gray">
          <a:xfrm>
            <a:off x="467544" y="4603363"/>
            <a:ext cx="7344816" cy="338554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GB" sz="1600" b="1" dirty="0">
                <a:hlinkClick r:id="rId2"/>
              </a:rPr>
              <a:t>mystring.cpp</a:t>
            </a:r>
            <a:endParaRPr lang="en-DE" sz="1600" b="1" dirty="0"/>
          </a:p>
        </p:txBody>
      </p:sp>
    </p:spTree>
    <p:extLst>
      <p:ext uri="{BB962C8B-B14F-4D97-AF65-F5344CB8AC3E}">
        <p14:creationId xmlns:p14="http://schemas.microsoft.com/office/powerpoint/2010/main" val="243446351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1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1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1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200"/>
                            </p:stCondLst>
                            <p:childTnLst>
                              <p:par>
                                <p:cTn id="2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1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300"/>
                            </p:stCondLst>
                            <p:childTnLst>
                              <p:par>
                                <p:cTn id="3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1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400"/>
                            </p:stCondLst>
                            <p:childTnLst>
                              <p:par>
                                <p:cTn id="3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1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1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600"/>
                            </p:stCondLst>
                            <p:childTnLst>
                              <p:par>
                                <p:cTn id="4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1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700"/>
                            </p:stCondLst>
                            <p:childTnLst>
                              <p:par>
                                <p:cTn id="4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1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800"/>
                            </p:stCondLst>
                            <p:childTnLst>
                              <p:par>
                                <p:cTn id="5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1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900"/>
                            </p:stCondLst>
                            <p:childTnLst>
                              <p:par>
                                <p:cTn id="5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1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000"/>
                            </p:stCondLst>
                            <p:childTnLst>
                              <p:par>
                                <p:cTn id="5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1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100"/>
                            </p:stCondLst>
                            <p:childTnLst>
                              <p:par>
                                <p:cTn id="6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1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200"/>
                            </p:stCondLst>
                            <p:childTnLst>
                              <p:par>
                                <p:cTn id="6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1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000"/>
                            </p:stCondLst>
                            <p:childTnLst>
                              <p:par>
                                <p:cTn id="10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1" dur="1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100"/>
                            </p:stCondLst>
                            <p:childTnLst>
                              <p:par>
                                <p:cTn id="1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5" dur="1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200"/>
                            </p:stCondLst>
                            <p:childTnLst>
                              <p:par>
                                <p:cTn id="1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9" dur="1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300"/>
                            </p:stCondLst>
                            <p:childTnLst>
                              <p:par>
                                <p:cTn id="1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3" dur="1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400"/>
                            </p:stCondLst>
                            <p:childTnLst>
                              <p:par>
                                <p:cTn id="12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7" dur="1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1500"/>
                            </p:stCondLst>
                            <p:childTnLst>
                              <p:par>
                                <p:cTn id="12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1" dur="1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600"/>
                            </p:stCondLst>
                            <p:childTnLst>
                              <p:par>
                                <p:cTn id="13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5" dur="1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1700"/>
                            </p:stCondLst>
                            <p:childTnLst>
                              <p:par>
                                <p:cTn id="13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9" dur="1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1800"/>
                            </p:stCondLst>
                            <p:childTnLst>
                              <p:par>
                                <p:cTn id="14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3" dur="1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1900"/>
                            </p:stCondLst>
                            <p:childTnLst>
                              <p:par>
                                <p:cTn id="14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7" dur="1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2000"/>
                            </p:stCondLst>
                            <p:childTnLst>
                              <p:par>
                                <p:cTn id="14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1" dur="1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2100"/>
                            </p:stCondLst>
                            <p:childTnLst>
                              <p:par>
                                <p:cTn id="15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5" dur="1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2200"/>
                            </p:stCondLst>
                            <p:childTnLst>
                              <p:par>
                                <p:cTn id="15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9" dur="1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2300"/>
                            </p:stCondLst>
                            <p:childTnLst>
                              <p:par>
                                <p:cTn id="16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3" dur="1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2400"/>
                            </p:stCondLst>
                            <p:childTnLst>
                              <p:par>
                                <p:cTn id="16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7" dur="1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2500"/>
                            </p:stCondLst>
                            <p:childTnLst>
                              <p:par>
                                <p:cTn id="16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1" dur="1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8" grpId="0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6" grpId="0"/>
      <p:bldP spid="37" grpId="0" animBg="1"/>
      <p:bldP spid="38" grpId="0" animBg="1"/>
      <p:bldP spid="39" grpId="0" animBg="1"/>
      <p:bldP spid="4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 marL="342900" indent="-342900"/>
            <a:r>
              <a:rPr lang="de-DE" altLang="en-DE" dirty="0">
                <a:solidFill>
                  <a:schemeClr val="accent5"/>
                </a:solidFill>
              </a:rPr>
              <a:t>Unterschiede zu C</a:t>
            </a:r>
          </a:p>
          <a:p>
            <a:pPr marL="614125" lvl="1" indent="-342900"/>
            <a:r>
              <a:rPr lang="de-DE" altLang="en-DE" dirty="0">
                <a:solidFill>
                  <a:schemeClr val="accent5"/>
                </a:solidFill>
              </a:rPr>
              <a:t>Kommentare, Initialisierungen &amp; Speicherverwaltung</a:t>
            </a:r>
          </a:p>
          <a:p>
            <a:pPr marL="614125" lvl="1" indent="-342900"/>
            <a:r>
              <a:rPr lang="de-DE" altLang="en-DE" dirty="0">
                <a:solidFill>
                  <a:schemeClr val="accent5"/>
                </a:solidFill>
              </a:rPr>
              <a:t>Primitive Datentypen</a:t>
            </a:r>
          </a:p>
          <a:p>
            <a:pPr marL="614125" lvl="1" indent="-342900"/>
            <a:r>
              <a:rPr lang="en-US" altLang="en-DE" dirty="0">
                <a:solidFill>
                  <a:schemeClr val="accent5"/>
                </a:solidFill>
              </a:rPr>
              <a:t>Zeiger &amp; </a:t>
            </a:r>
            <a:r>
              <a:rPr lang="de-DE" altLang="en-DE" dirty="0">
                <a:solidFill>
                  <a:schemeClr val="accent5"/>
                </a:solidFill>
              </a:rPr>
              <a:t>Referenzen</a:t>
            </a:r>
          </a:p>
          <a:p>
            <a:pPr marL="614125" lvl="1" indent="-342900"/>
            <a:r>
              <a:rPr lang="en-US" altLang="en-DE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en-DE" dirty="0">
                <a:solidFill>
                  <a:schemeClr val="accent5"/>
                </a:solidFill>
              </a:rPr>
              <a:t> </a:t>
            </a:r>
            <a:r>
              <a:rPr lang="de-DE" altLang="en-DE" dirty="0">
                <a:solidFill>
                  <a:schemeClr val="accent5"/>
                </a:solidFill>
              </a:rPr>
              <a:t>Operator</a:t>
            </a:r>
          </a:p>
          <a:p>
            <a:pPr marL="614125" lvl="1" indent="-342900"/>
            <a:r>
              <a:rPr lang="de-DE" altLang="en-DE" dirty="0">
                <a:solidFill>
                  <a:schemeClr val="accent5"/>
                </a:solidFill>
              </a:rPr>
              <a:t>Funktionen &amp; (Operator)-</a:t>
            </a:r>
            <a:r>
              <a:rPr lang="en-US" altLang="en-DE" dirty="0">
                <a:solidFill>
                  <a:schemeClr val="accent5"/>
                </a:solidFill>
              </a:rPr>
              <a:t>Overloading</a:t>
            </a:r>
            <a:endParaRPr lang="de-DE" altLang="en-DE" dirty="0">
              <a:solidFill>
                <a:schemeClr val="accent5"/>
              </a:solidFill>
            </a:endParaRPr>
          </a:p>
          <a:p>
            <a:pPr marL="614125" lvl="1" indent="-342900"/>
            <a:r>
              <a:rPr lang="de-DE" altLang="en-DE" dirty="0">
                <a:solidFill>
                  <a:schemeClr val="accent5"/>
                </a:solidFill>
              </a:rPr>
              <a:t>Templates</a:t>
            </a:r>
          </a:p>
          <a:p>
            <a:pPr marL="342900" indent="-342900"/>
            <a:r>
              <a:rPr lang="de-DE" altLang="en-DE" dirty="0"/>
              <a:t>Abstrakte Datentypen &amp; Klassen in C++</a:t>
            </a:r>
          </a:p>
          <a:p>
            <a:pPr marL="614125" lvl="1" indent="-342900"/>
            <a:r>
              <a:rPr lang="de-DE" altLang="en-DE" dirty="0"/>
              <a:t>Vererbung</a:t>
            </a:r>
          </a:p>
          <a:p>
            <a:pPr marL="614125" lvl="1" indent="-342900"/>
            <a:r>
              <a:rPr lang="de-DE" altLang="en-DE" dirty="0"/>
              <a:t>Spezielle Konstruktoren</a:t>
            </a:r>
          </a:p>
          <a:p>
            <a:pPr marL="342900" indent="-342900"/>
            <a:r>
              <a:rPr lang="de-DE" altLang="en-DE" b="1" dirty="0"/>
              <a:t>Standard Template Library</a:t>
            </a:r>
            <a:endParaRPr lang="de-DE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Überblick</a:t>
            </a:r>
          </a:p>
        </p:txBody>
      </p:sp>
    </p:spTree>
    <p:extLst>
      <p:ext uri="{BB962C8B-B14F-4D97-AF65-F5344CB8AC3E}">
        <p14:creationId xmlns:p14="http://schemas.microsoft.com/office/powerpoint/2010/main" val="483847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4EC027-A709-01ED-8EED-335B6447524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In den 1980er Jahren entwickelte von Hewlett Packard</a:t>
            </a:r>
          </a:p>
          <a:p>
            <a:pPr lvl="1"/>
            <a:r>
              <a:rPr lang="de-DE" sz="1200" dirty="0"/>
              <a:t>Schwerpunkt Datenstrukturen und Algorithmen</a:t>
            </a:r>
          </a:p>
          <a:p>
            <a:pPr lvl="1"/>
            <a:r>
              <a:rPr lang="de-DE" sz="1200" dirty="0"/>
              <a:t>Generische Funktionen mit Templates (Typvariablen)</a:t>
            </a:r>
          </a:p>
          <a:p>
            <a:r>
              <a:rPr lang="de-DE" dirty="0"/>
              <a:t>Bestandteile (auszugsweise)</a:t>
            </a:r>
          </a:p>
          <a:p>
            <a:pPr lvl="1"/>
            <a:r>
              <a:rPr lang="de-DE" sz="1200" dirty="0"/>
              <a:t>Container (Behälterklassen)</a:t>
            </a:r>
          </a:p>
          <a:p>
            <a:pPr lvl="1"/>
            <a:r>
              <a:rPr lang="de-DE" sz="1200" dirty="0"/>
              <a:t>Iteratoren</a:t>
            </a:r>
          </a:p>
          <a:p>
            <a:pPr lvl="1"/>
            <a:r>
              <a:rPr lang="de-DE" sz="1200" dirty="0"/>
              <a:t>Algorithmen</a:t>
            </a:r>
          </a:p>
          <a:p>
            <a:pPr lvl="1"/>
            <a:r>
              <a:rPr lang="de-DE" sz="1200" dirty="0"/>
              <a:t>Zeichenketten</a:t>
            </a:r>
          </a:p>
          <a:p>
            <a:pPr lvl="1"/>
            <a:r>
              <a:rPr lang="de-DE" sz="1200" dirty="0"/>
              <a:t>Eingabe und Ausgabe</a:t>
            </a:r>
          </a:p>
          <a:p>
            <a:pPr lvl="1"/>
            <a:r>
              <a:rPr lang="de-DE" sz="1200" dirty="0"/>
              <a:t>Numerik</a:t>
            </a:r>
          </a:p>
          <a:p>
            <a:pPr lvl="1"/>
            <a:r>
              <a:rPr lang="de-DE" sz="1200" dirty="0"/>
              <a:t>Zufallszahlengeneratoren und Transformatoren für Wahrscheinlichkeitsverteilungen</a:t>
            </a:r>
          </a:p>
          <a:p>
            <a:pPr lvl="1"/>
            <a:r>
              <a:rPr lang="de-DE" sz="1200" dirty="0"/>
              <a:t>Werkzeuge für Multithreading </a:t>
            </a:r>
          </a:p>
          <a:p>
            <a:pPr lvl="1"/>
            <a:r>
              <a:rPr lang="de-DE" sz="1200" dirty="0"/>
              <a:t>Reguläre Ausdrücke</a:t>
            </a:r>
          </a:p>
          <a:p>
            <a:pPr lvl="1"/>
            <a:r>
              <a:rPr lang="de-DE" sz="1200" dirty="0"/>
              <a:t>Werkzeuge zur Zeitmessung</a:t>
            </a:r>
            <a:endParaRPr lang="de-D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A478D01-E1EC-6E8B-2492-7CB408D32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Standard Template Library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217DA39-8358-F287-CB26-E891055020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5080" y="1239837"/>
            <a:ext cx="1010144" cy="1345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A83584F-4B88-843C-B7DF-C4C906965CA3}"/>
              </a:ext>
            </a:extLst>
          </p:cNvPr>
          <p:cNvSpPr txBox="1"/>
          <p:nvPr/>
        </p:nvSpPr>
        <p:spPr bwMode="gray">
          <a:xfrm>
            <a:off x="7775080" y="2643758"/>
            <a:ext cx="1010144" cy="36004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GB" sz="800" b="1" dirty="0"/>
              <a:t>Alexander </a:t>
            </a:r>
            <a:r>
              <a:rPr lang="en-GB" sz="800" b="1" dirty="0" err="1"/>
              <a:t>Stepanow</a:t>
            </a:r>
            <a:br>
              <a:rPr lang="en-GB" sz="800" b="1" dirty="0"/>
            </a:br>
            <a:r>
              <a:rPr lang="en-GB" sz="800" b="1" dirty="0"/>
              <a:t>(1950 – )</a:t>
            </a:r>
            <a:endParaRPr lang="en-DE" sz="800" b="1" dirty="0" err="1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6E997074-E559-7536-1AA8-572108FB64FD}"/>
              </a:ext>
            </a:extLst>
          </p:cNvPr>
          <p:cNvSpPr/>
          <p:nvPr/>
        </p:nvSpPr>
        <p:spPr bwMode="gray">
          <a:xfrm>
            <a:off x="899592" y="2337730"/>
            <a:ext cx="2088232" cy="306028"/>
          </a:xfrm>
          <a:prstGeom prst="roundRect">
            <a:avLst/>
          </a:prstGeom>
          <a:solidFill>
            <a:srgbClr val="B1063A">
              <a:alpha val="20000"/>
            </a:srgbClr>
          </a:solidFill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6BAEFC4F-B045-AAAC-93FA-A9DB4BFCE658}"/>
              </a:ext>
            </a:extLst>
          </p:cNvPr>
          <p:cNvSpPr/>
          <p:nvPr/>
        </p:nvSpPr>
        <p:spPr bwMode="gray">
          <a:xfrm>
            <a:off x="899592" y="2841786"/>
            <a:ext cx="2088232" cy="306028"/>
          </a:xfrm>
          <a:prstGeom prst="roundRect">
            <a:avLst/>
          </a:prstGeom>
          <a:solidFill>
            <a:srgbClr val="B1063A">
              <a:alpha val="20000"/>
            </a:srgbClr>
          </a:solidFill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9CBFE04B-6DEA-C034-334F-4132A997DE44}"/>
              </a:ext>
            </a:extLst>
          </p:cNvPr>
          <p:cNvSpPr/>
          <p:nvPr/>
        </p:nvSpPr>
        <p:spPr bwMode="gray">
          <a:xfrm>
            <a:off x="899592" y="3597635"/>
            <a:ext cx="2088232" cy="306028"/>
          </a:xfrm>
          <a:prstGeom prst="roundRect">
            <a:avLst/>
          </a:prstGeom>
          <a:solidFill>
            <a:srgbClr val="B1063A">
              <a:alpha val="20000"/>
            </a:srgbClr>
          </a:solidFill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DAAD4BAE-8D2E-433A-BAB3-B8D61735A213}"/>
              </a:ext>
            </a:extLst>
          </p:cNvPr>
          <p:cNvSpPr/>
          <p:nvPr/>
        </p:nvSpPr>
        <p:spPr bwMode="gray">
          <a:xfrm>
            <a:off x="899592" y="3903663"/>
            <a:ext cx="6120680" cy="306028"/>
          </a:xfrm>
          <a:prstGeom prst="roundRect">
            <a:avLst/>
          </a:prstGeom>
          <a:solidFill>
            <a:srgbClr val="B1063A">
              <a:alpha val="20000"/>
            </a:srgbClr>
          </a:solidFill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5B6B41C-02F4-4D39-A0CB-3DAA3EFEAF9B}"/>
              </a:ext>
            </a:extLst>
          </p:cNvPr>
          <p:cNvSpPr txBox="1"/>
          <p:nvPr/>
        </p:nvSpPr>
        <p:spPr bwMode="gray">
          <a:xfrm>
            <a:off x="3186100" y="2355726"/>
            <a:ext cx="1547664" cy="288032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DE" sz="1200" b="1" dirty="0"/>
              <a:t>PT 2 (erste Hälfte)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362D339-4323-28B5-3FB3-244ACEF6606C}"/>
              </a:ext>
            </a:extLst>
          </p:cNvPr>
          <p:cNvSpPr txBox="1"/>
          <p:nvPr/>
        </p:nvSpPr>
        <p:spPr bwMode="gray">
          <a:xfrm>
            <a:off x="3186100" y="2840786"/>
            <a:ext cx="1547664" cy="288032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DE" sz="1200" b="1" dirty="0"/>
              <a:t>PT 2 (zweite Hälfte)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651669-7775-4910-E957-937374072DDE}"/>
              </a:ext>
            </a:extLst>
          </p:cNvPr>
          <p:cNvSpPr txBox="1"/>
          <p:nvPr/>
        </p:nvSpPr>
        <p:spPr bwMode="gray">
          <a:xfrm>
            <a:off x="3186100" y="3587639"/>
            <a:ext cx="1547664" cy="288032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DE" sz="1200" b="1" dirty="0"/>
              <a:t>Mathe II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F5AE866-023B-024A-1FD4-0252E11570D4}"/>
              </a:ext>
            </a:extLst>
          </p:cNvPr>
          <p:cNvSpPr txBox="1"/>
          <p:nvPr/>
        </p:nvSpPr>
        <p:spPr bwMode="gray">
          <a:xfrm>
            <a:off x="6660232" y="4215446"/>
            <a:ext cx="1547664" cy="288032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DE" sz="1200" b="1" dirty="0"/>
              <a:t>Mathe III</a:t>
            </a:r>
          </a:p>
        </p:txBody>
      </p:sp>
    </p:spTree>
    <p:extLst>
      <p:ext uri="{BB962C8B-B14F-4D97-AF65-F5344CB8AC3E}">
        <p14:creationId xmlns:p14="http://schemas.microsoft.com/office/powerpoint/2010/main" val="384407914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 animBg="1"/>
      <p:bldP spid="9" grpId="0" animBg="1"/>
      <p:bldP spid="10" grpId="0" animBg="1"/>
      <p:bldP spid="11" grpId="0"/>
      <p:bldP spid="12" grpId="0"/>
      <p:bldP spid="13" grpId="0"/>
      <p:bldP spid="1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18B4720-CD76-64E9-6CB0-67C938FC4B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indent="-342900"/>
            <a:r>
              <a:rPr lang="de-DE" altLang="en-DE" b="1" dirty="0"/>
              <a:t>Unterschiede zu C</a:t>
            </a:r>
          </a:p>
          <a:p>
            <a:pPr marL="614125" lvl="1" indent="-342900"/>
            <a:r>
              <a:rPr lang="de-DE" altLang="en-DE" sz="1200" dirty="0"/>
              <a:t>Speicherverwaltung mit </a:t>
            </a:r>
            <a:r>
              <a:rPr lang="en-US" altLang="en-D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de-DE" altLang="en-DE" sz="1200" dirty="0"/>
              <a:t> and </a:t>
            </a:r>
            <a:r>
              <a:rPr lang="en-US" altLang="en-D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</a:p>
          <a:p>
            <a:pPr marL="614125" lvl="1" indent="-342900"/>
            <a:r>
              <a:rPr lang="en-US" altLang="en-D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de-DE" altLang="en-DE" sz="1200" dirty="0"/>
              <a:t> Datentyp für Wahrheitswerte</a:t>
            </a:r>
          </a:p>
          <a:p>
            <a:pPr marL="614125" lvl="1" indent="-342900"/>
            <a:r>
              <a:rPr lang="de-DE" altLang="en-DE" sz="1200" dirty="0"/>
              <a:t>Referenzen sind Zeiger, die nur einmal initialisiert werden</a:t>
            </a:r>
          </a:p>
          <a:p>
            <a:pPr marL="614125" lvl="1" indent="-342900"/>
            <a:r>
              <a:rPr lang="en-US" altLang="en-D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en-DE" sz="1200" dirty="0"/>
              <a:t> </a:t>
            </a:r>
            <a:r>
              <a:rPr lang="de-DE" altLang="en-DE" sz="1200" dirty="0"/>
              <a:t>Operator ist zentral für Korrektheit und Effizienz in C++</a:t>
            </a:r>
          </a:p>
          <a:p>
            <a:pPr marL="614125" lvl="1" indent="-342900"/>
            <a:r>
              <a:rPr lang="de-DE" altLang="en-DE" sz="1200" dirty="0"/>
              <a:t>Funktionen können </a:t>
            </a:r>
            <a:r>
              <a:rPr lang="en-DE" altLang="en-DE" sz="1200" dirty="0"/>
              <a:t>überladen werden (auch Operatoren!)</a:t>
            </a:r>
            <a:endParaRPr lang="de-DE" altLang="en-DE" sz="1200" dirty="0"/>
          </a:p>
          <a:p>
            <a:pPr marL="614125" lvl="1" indent="-342900"/>
            <a:r>
              <a:rPr lang="de-DE" altLang="en-DE" sz="1200" dirty="0"/>
              <a:t>Templates erlauben Typen zu Variablen zur </a:t>
            </a:r>
            <a:r>
              <a:rPr lang="de-DE" altLang="en-DE" sz="1200" dirty="0" err="1"/>
              <a:t>Compilezeit</a:t>
            </a:r>
            <a:r>
              <a:rPr lang="de-DE" altLang="en-DE" sz="1200" dirty="0"/>
              <a:t> zu machen</a:t>
            </a:r>
          </a:p>
          <a:p>
            <a:pPr marL="342900" indent="-342900"/>
            <a:r>
              <a:rPr lang="de-DE" altLang="en-DE" b="1" dirty="0"/>
              <a:t>Abstrakte Datentypen &amp; Klassen in C++</a:t>
            </a:r>
          </a:p>
          <a:p>
            <a:pPr marL="614125" lvl="1" indent="-342900"/>
            <a:r>
              <a:rPr lang="de-DE" altLang="en-DE" sz="1200" dirty="0"/>
              <a:t>Klassen verbinden Daten und Methoden, die diese Daten ändern</a:t>
            </a:r>
          </a:p>
          <a:p>
            <a:pPr marL="614125" lvl="1" indent="-342900"/>
            <a:r>
              <a:rPr lang="de-DE" altLang="en-DE" sz="1200" dirty="0"/>
              <a:t>Sichtbarkeiten erlauben Kapselung von Implementierungsdetails</a:t>
            </a:r>
          </a:p>
          <a:p>
            <a:pPr marL="614125" lvl="1" indent="-342900"/>
            <a:r>
              <a:rPr lang="de-DE" altLang="en-DE" sz="1200" dirty="0"/>
              <a:t>Konstruktoren und Destruktoren sind spezielle Methoden</a:t>
            </a:r>
          </a:p>
          <a:p>
            <a:pPr marL="345838" indent="-342900"/>
            <a:r>
              <a:rPr lang="de-DE" altLang="en-DE" b="1" dirty="0"/>
              <a:t>Standard Template Library</a:t>
            </a:r>
            <a:endParaRPr lang="de-DE" b="1" dirty="0"/>
          </a:p>
          <a:p>
            <a:pPr lvl="1"/>
            <a:r>
              <a:rPr lang="en-DE" sz="1200" dirty="0"/>
              <a:t>Im Rest der Vorlesung lernen wir alle Algorithmen und Datenstrukturen direkt kennen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3D58A65-5606-9513-B7BE-4D81E6AF2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Zusammenfassung</a:t>
            </a:r>
          </a:p>
        </p:txBody>
      </p:sp>
    </p:spTree>
    <p:extLst>
      <p:ext uri="{BB962C8B-B14F-4D97-AF65-F5344CB8AC3E}">
        <p14:creationId xmlns:p14="http://schemas.microsoft.com/office/powerpoint/2010/main" val="203200810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95A78-AF1F-9919-6BD3-B514AC01C6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Viel Spaß bis zur nächsten Vorlesung!</a:t>
            </a:r>
          </a:p>
        </p:txBody>
      </p:sp>
    </p:spTree>
    <p:extLst>
      <p:ext uri="{BB962C8B-B14F-4D97-AF65-F5344CB8AC3E}">
        <p14:creationId xmlns:p14="http://schemas.microsoft.com/office/powerpoint/2010/main" val="2254199682"/>
      </p:ext>
    </p:extLst>
  </p:cSld>
  <p:clrMapOvr>
    <a:masterClrMapping/>
  </p:clrMapOvr>
  <p:transition spd="slow">
    <p:wipe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 marL="342900" indent="-342900"/>
            <a:r>
              <a:rPr lang="de-DE" altLang="en-DE" dirty="0">
                <a:solidFill>
                  <a:schemeClr val="accent5"/>
                </a:solidFill>
              </a:rPr>
              <a:t>Unterschiede zu C</a:t>
            </a:r>
          </a:p>
          <a:p>
            <a:pPr marL="614125" lvl="1" indent="-342900"/>
            <a:r>
              <a:rPr lang="de-DE" altLang="en-DE" dirty="0">
                <a:solidFill>
                  <a:schemeClr val="accent5"/>
                </a:solidFill>
              </a:rPr>
              <a:t>Kommentare, Initialisierungen &amp; Speicherverwaltung</a:t>
            </a:r>
          </a:p>
          <a:p>
            <a:pPr marL="614125" lvl="1" indent="-342900"/>
            <a:r>
              <a:rPr lang="de-DE" altLang="en-DE" dirty="0">
                <a:solidFill>
                  <a:schemeClr val="accent5"/>
                </a:solidFill>
              </a:rPr>
              <a:t>Primitive Datentypen</a:t>
            </a:r>
          </a:p>
          <a:p>
            <a:pPr marL="614125" lvl="1" indent="-342900"/>
            <a:r>
              <a:rPr lang="en-US" altLang="en-DE" dirty="0">
                <a:solidFill>
                  <a:schemeClr val="accent5"/>
                </a:solidFill>
              </a:rPr>
              <a:t>Zeiger &amp; </a:t>
            </a:r>
            <a:r>
              <a:rPr lang="de-DE" altLang="en-DE" dirty="0">
                <a:solidFill>
                  <a:schemeClr val="accent5"/>
                </a:solidFill>
              </a:rPr>
              <a:t>Referenzen</a:t>
            </a:r>
          </a:p>
          <a:p>
            <a:pPr marL="614125" lvl="1" indent="-342900"/>
            <a:r>
              <a:rPr lang="en-US" altLang="en-DE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en-DE" dirty="0">
                <a:solidFill>
                  <a:schemeClr val="accent5"/>
                </a:solidFill>
              </a:rPr>
              <a:t> </a:t>
            </a:r>
            <a:r>
              <a:rPr lang="de-DE" altLang="en-DE" dirty="0">
                <a:solidFill>
                  <a:schemeClr val="accent5"/>
                </a:solidFill>
              </a:rPr>
              <a:t>Operator</a:t>
            </a:r>
          </a:p>
          <a:p>
            <a:pPr marL="614125" lvl="1" indent="-342900"/>
            <a:r>
              <a:rPr lang="de-DE" altLang="en-DE" dirty="0">
                <a:solidFill>
                  <a:schemeClr val="accent5"/>
                </a:solidFill>
              </a:rPr>
              <a:t>Funktionen &amp; (Operator)-</a:t>
            </a:r>
            <a:r>
              <a:rPr lang="en-US" altLang="en-DE" dirty="0">
                <a:solidFill>
                  <a:schemeClr val="accent5"/>
                </a:solidFill>
              </a:rPr>
              <a:t>Overloading</a:t>
            </a:r>
            <a:endParaRPr lang="de-DE" altLang="en-DE" dirty="0">
              <a:solidFill>
                <a:schemeClr val="accent5"/>
              </a:solidFill>
            </a:endParaRPr>
          </a:p>
          <a:p>
            <a:pPr marL="614125" lvl="1" indent="-342900"/>
            <a:r>
              <a:rPr lang="de-DE" altLang="en-DE" dirty="0">
                <a:solidFill>
                  <a:schemeClr val="accent5"/>
                </a:solidFill>
              </a:rPr>
              <a:t>Templates</a:t>
            </a:r>
          </a:p>
          <a:p>
            <a:pPr marL="342900" indent="-342900"/>
            <a:r>
              <a:rPr lang="de-DE" altLang="en-DE" dirty="0"/>
              <a:t>Abstrakte Datentypen &amp; Klassen in C++</a:t>
            </a:r>
          </a:p>
          <a:p>
            <a:pPr marL="614125" lvl="1" indent="-342900"/>
            <a:r>
              <a:rPr lang="de-DE" altLang="en-DE" dirty="0"/>
              <a:t>Vererbung</a:t>
            </a:r>
          </a:p>
          <a:p>
            <a:pPr marL="614125" lvl="1" indent="-342900"/>
            <a:r>
              <a:rPr lang="de-DE" altLang="en-DE" dirty="0"/>
              <a:t>Spezielle Konstruktoren</a:t>
            </a:r>
          </a:p>
          <a:p>
            <a:pPr marL="342900" indent="-342900"/>
            <a:r>
              <a:rPr lang="de-DE" altLang="en-DE" dirty="0"/>
              <a:t>Standard Template Library</a:t>
            </a:r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Überblick</a:t>
            </a:r>
          </a:p>
        </p:txBody>
      </p:sp>
    </p:spTree>
    <p:extLst>
      <p:ext uri="{BB962C8B-B14F-4D97-AF65-F5344CB8AC3E}">
        <p14:creationId xmlns:p14="http://schemas.microsoft.com/office/powerpoint/2010/main" val="770105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 marL="342900" indent="-342900"/>
            <a:r>
              <a:rPr lang="de-DE" altLang="en-DE" dirty="0">
                <a:solidFill>
                  <a:schemeClr val="accent5"/>
                </a:solidFill>
              </a:rPr>
              <a:t>Unterschiede zu C</a:t>
            </a:r>
          </a:p>
          <a:p>
            <a:pPr marL="614125" lvl="1" indent="-342900"/>
            <a:r>
              <a:rPr lang="de-DE" altLang="en-DE" dirty="0">
                <a:solidFill>
                  <a:schemeClr val="accent5"/>
                </a:solidFill>
              </a:rPr>
              <a:t>Kommentare, Initialisierungen &amp; Speicherverwaltung</a:t>
            </a:r>
          </a:p>
          <a:p>
            <a:pPr marL="614125" lvl="1" indent="-342900"/>
            <a:r>
              <a:rPr lang="de-DE" altLang="en-DE" dirty="0">
                <a:solidFill>
                  <a:schemeClr val="accent5"/>
                </a:solidFill>
              </a:rPr>
              <a:t>Primitive Datentypen</a:t>
            </a:r>
          </a:p>
          <a:p>
            <a:pPr marL="614125" lvl="1" indent="-342900"/>
            <a:r>
              <a:rPr lang="en-US" altLang="en-DE" dirty="0">
                <a:solidFill>
                  <a:schemeClr val="accent5"/>
                </a:solidFill>
              </a:rPr>
              <a:t>Zeiger &amp; </a:t>
            </a:r>
            <a:r>
              <a:rPr lang="de-DE" altLang="en-DE" dirty="0">
                <a:solidFill>
                  <a:schemeClr val="accent5"/>
                </a:solidFill>
              </a:rPr>
              <a:t>Referenzen</a:t>
            </a:r>
          </a:p>
          <a:p>
            <a:pPr marL="614125" lvl="1" indent="-342900"/>
            <a:r>
              <a:rPr lang="en-US" altLang="en-DE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en-DE" dirty="0">
                <a:solidFill>
                  <a:schemeClr val="accent5"/>
                </a:solidFill>
              </a:rPr>
              <a:t> </a:t>
            </a:r>
            <a:r>
              <a:rPr lang="de-DE" altLang="en-DE" dirty="0">
                <a:solidFill>
                  <a:schemeClr val="accent5"/>
                </a:solidFill>
              </a:rPr>
              <a:t>Operator</a:t>
            </a:r>
          </a:p>
          <a:p>
            <a:pPr marL="614125" lvl="1" indent="-342900"/>
            <a:r>
              <a:rPr lang="de-DE" altLang="en-DE" dirty="0">
                <a:solidFill>
                  <a:schemeClr val="accent5"/>
                </a:solidFill>
              </a:rPr>
              <a:t>Funktionen &amp; (Operator)-</a:t>
            </a:r>
            <a:r>
              <a:rPr lang="en-US" altLang="en-DE" dirty="0">
                <a:solidFill>
                  <a:schemeClr val="accent5"/>
                </a:solidFill>
              </a:rPr>
              <a:t>Overloading</a:t>
            </a:r>
            <a:endParaRPr lang="de-DE" altLang="en-DE" dirty="0">
              <a:solidFill>
                <a:schemeClr val="accent5"/>
              </a:solidFill>
            </a:endParaRPr>
          </a:p>
          <a:p>
            <a:pPr marL="614125" lvl="1" indent="-342900"/>
            <a:r>
              <a:rPr lang="de-DE" altLang="en-DE" dirty="0">
                <a:solidFill>
                  <a:schemeClr val="accent5"/>
                </a:solidFill>
              </a:rPr>
              <a:t>Templates</a:t>
            </a:r>
          </a:p>
          <a:p>
            <a:pPr marL="342900" indent="-342900"/>
            <a:r>
              <a:rPr lang="de-DE" altLang="en-DE" b="1" dirty="0"/>
              <a:t>Abstrakte Datentypen &amp; Klassen in C++</a:t>
            </a:r>
          </a:p>
          <a:p>
            <a:pPr marL="614125" lvl="1" indent="-342900"/>
            <a:r>
              <a:rPr lang="de-DE" altLang="en-DE" dirty="0"/>
              <a:t>Vererbung</a:t>
            </a:r>
          </a:p>
          <a:p>
            <a:pPr marL="614125" lvl="1" indent="-342900"/>
            <a:r>
              <a:rPr lang="de-DE" altLang="en-DE" dirty="0"/>
              <a:t>Spezielle Konstruktoren</a:t>
            </a:r>
          </a:p>
          <a:p>
            <a:pPr marL="342900" indent="-342900"/>
            <a:r>
              <a:rPr lang="de-DE" altLang="en-DE" dirty="0"/>
              <a:t>Standard Template Library</a:t>
            </a:r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Überblick</a:t>
            </a:r>
          </a:p>
        </p:txBody>
      </p:sp>
    </p:spTree>
    <p:extLst>
      <p:ext uri="{BB962C8B-B14F-4D97-AF65-F5344CB8AC3E}">
        <p14:creationId xmlns:p14="http://schemas.microsoft.com/office/powerpoint/2010/main" val="40323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BE36C5-5462-98B1-3A84-BC5AECA64AE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altLang="en-US" b="1" dirty="0">
                <a:ea typeface="ＭＳ Ｐゴシック" panose="020B0600070205080204" pitchFamily="34" charset="-128"/>
              </a:rPr>
              <a:t>Datentyp</a:t>
            </a:r>
            <a:r>
              <a:rPr lang="de-DE" altLang="en-US" dirty="0">
                <a:ea typeface="ＭＳ Ｐゴシック" panose="020B0600070205080204" pitchFamily="34" charset="-128"/>
              </a:rPr>
              <a:t>: Eine Menge von Daten</a:t>
            </a:r>
            <a:r>
              <a:rPr lang="de-DE" altLang="en-US" b="1" dirty="0">
                <a:ea typeface="ＭＳ Ｐゴシック" panose="020B0600070205080204" pitchFamily="34" charset="-128"/>
              </a:rPr>
              <a:t> </a:t>
            </a:r>
            <a:r>
              <a:rPr lang="de-DE" altLang="en-US" dirty="0">
                <a:ea typeface="ＭＳ Ｐゴシック" panose="020B0600070205080204" pitchFamily="34" charset="-128"/>
              </a:rPr>
              <a:t>zusammen mit einer Familie von Operationen</a:t>
            </a:r>
          </a:p>
          <a:p>
            <a:r>
              <a:rPr lang="de-DE" altLang="en-US" b="1" dirty="0">
                <a:ea typeface="ＭＳ Ｐゴシック" panose="020B0600070205080204" pitchFamily="34" charset="-128"/>
              </a:rPr>
              <a:t>Abstrakter Datentyp</a:t>
            </a:r>
            <a:r>
              <a:rPr lang="de-DE" altLang="en-US" dirty="0">
                <a:ea typeface="ＭＳ Ｐゴシック" panose="020B0600070205080204" pitchFamily="34" charset="-128"/>
              </a:rPr>
              <a:t>: Beschrieben wird die Menge und die Semantik der Operationen, nicht aber die interne Repräsentation der Daten oder die Implementierung der Operationen</a:t>
            </a:r>
          </a:p>
          <a:p>
            <a:r>
              <a:rPr lang="de-DE" altLang="en-US" b="1" dirty="0">
                <a:ea typeface="ＭＳ Ｐゴシック" panose="020B0600070205080204" pitchFamily="34" charset="-128"/>
              </a:rPr>
              <a:t>Klasse</a:t>
            </a:r>
            <a:r>
              <a:rPr lang="de-DE" altLang="en-US" dirty="0">
                <a:ea typeface="ＭＳ Ｐゴシック" panose="020B0600070205080204" pitchFamily="34" charset="-128"/>
              </a:rPr>
              <a:t>:	 Beschreibung von Strukturen mit gleichen Eigenschaften. Sie zeichnet sich durch zwei Merkmale aus:</a:t>
            </a:r>
          </a:p>
          <a:p>
            <a:pPr marL="879475" lvl="2" indent="-342900">
              <a:buFont typeface="+mj-lt"/>
              <a:buAutoNum type="arabicPeriod"/>
            </a:pPr>
            <a:r>
              <a:rPr lang="de-DE" altLang="en-US" dirty="0">
                <a:ea typeface="ＭＳ Ｐゴシック" panose="020B0600070205080204" pitchFamily="34" charset="-128"/>
              </a:rPr>
              <a:t>Definiert eine Menge von Daten </a:t>
            </a:r>
          </a:p>
          <a:p>
            <a:pPr marL="879475" lvl="2" indent="-342900">
              <a:buFont typeface="+mj-lt"/>
              <a:buAutoNum type="arabicPeriod"/>
            </a:pPr>
            <a:r>
              <a:rPr lang="de-DE" altLang="en-US" dirty="0">
                <a:ea typeface="ＭＳ Ｐゴシック" panose="020B0600070205080204" pitchFamily="34" charset="-128"/>
              </a:rPr>
              <a:t>Definiert Handlungen auf Daten in Form von Methoden (Funktionen, die der Klasse angehören)</a:t>
            </a:r>
          </a:p>
          <a:p>
            <a:r>
              <a:rPr lang="de-DE" altLang="en-US" b="1" dirty="0">
                <a:ea typeface="ＭＳ Ｐゴシック" panose="020B0600070205080204" pitchFamily="34" charset="-128"/>
              </a:rPr>
              <a:t>Instanz (einer Klasse)</a:t>
            </a:r>
            <a:r>
              <a:rPr lang="de-DE" altLang="en-US" dirty="0">
                <a:ea typeface="ＭＳ Ｐゴシック" panose="020B0600070205080204" pitchFamily="34" charset="-128"/>
              </a:rPr>
              <a:t>: eine Variable „vom Typ Klasse“</a:t>
            </a:r>
          </a:p>
          <a:p>
            <a:r>
              <a:rPr lang="de-DE" altLang="en-US" b="1" dirty="0">
                <a:ea typeface="ＭＳ Ｐゴシック" panose="020B0600070205080204" pitchFamily="34" charset="-128"/>
              </a:rPr>
              <a:t>Objekt</a:t>
            </a:r>
            <a:r>
              <a:rPr lang="de-DE" altLang="en-US" dirty="0">
                <a:ea typeface="ＭＳ Ｐゴシック" panose="020B0600070205080204" pitchFamily="34" charset="-128"/>
              </a:rPr>
              <a:t>: Instanz einer Klasse; eine Menge von Daten (definiert in der Klasse) mit den Eigenschaften (Funktionen, Zugriffsrechte...) der Klasse, der es angehört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55B8494-1D68-F33B-6939-8C94CA028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 dirty="0">
                <a:ea typeface="ＭＳ Ｐゴシック" panose="020B0600070205080204" pitchFamily="34" charset="-128"/>
              </a:rPr>
              <a:t>Abstrakte Datentypen &amp; Objekte</a:t>
            </a:r>
            <a:endParaRPr lang="en-DE" dirty="0"/>
          </a:p>
        </p:txBody>
      </p:sp>
      <p:pic>
        <p:nvPicPr>
          <p:cNvPr id="2" name="Picture 4" descr="Motlle_crespellines represent the class and object relationship">
            <a:extLst>
              <a:ext uri="{FF2B5EF4-FFF2-40B4-BE49-F238E27FC236}">
                <a16:creationId xmlns:a16="http://schemas.microsoft.com/office/drawing/2014/main" id="{5A8B622B-6B9C-F993-E5F8-DD3120CD02D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7380312" y="1595466"/>
            <a:ext cx="1326420" cy="1007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240008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BE36C5-5462-98B1-3A84-BC5AECA64AE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altLang="en-US" b="1" dirty="0">
                <a:ea typeface="ＭＳ Ｐゴシック" panose="020B0600070205080204" pitchFamily="34" charset="-128"/>
              </a:rPr>
              <a:t>Klassendefinition</a:t>
            </a:r>
            <a:r>
              <a:rPr lang="de-DE" altLang="en-US" dirty="0">
                <a:ea typeface="ＭＳ Ｐゴシック" panose="020B0600070205080204" pitchFamily="34" charset="-128"/>
              </a:rPr>
              <a:t>: In C++ gibt es zwei Möglichkeiten, Klassen zu definieren</a:t>
            </a:r>
          </a:p>
          <a:p>
            <a:pPr marL="611187" lvl="1" indent="-342900">
              <a:buFont typeface="+mj-lt"/>
              <a:buAutoNum type="arabicPeriod"/>
            </a:pPr>
            <a:r>
              <a:rPr lang="de-DE" altLang="en-US" sz="1200" b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struct</a:t>
            </a:r>
            <a:r>
              <a:rPr lang="de-DE" altLang="en-US" sz="1200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&lt;</a:t>
            </a:r>
            <a:r>
              <a:rPr lang="de-DE" altLang="en-US" sz="1200" b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className</a:t>
            </a:r>
            <a:r>
              <a:rPr lang="de-DE" altLang="en-US" sz="1200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&gt; {}</a:t>
            </a:r>
            <a:r>
              <a:rPr lang="de-DE" altLang="en-US" sz="1200" dirty="0">
                <a:ea typeface="ＭＳ Ｐゴシック" panose="020B0600070205080204" pitchFamily="34" charset="-128"/>
              </a:rPr>
              <a:t>: Alle Daten und Methoden sind </a:t>
            </a:r>
            <a:r>
              <a:rPr lang="en-US" altLang="en-US" sz="1200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public</a:t>
            </a:r>
          </a:p>
          <a:p>
            <a:pPr marL="611187" lvl="1" indent="-342900">
              <a:buFont typeface="+mj-lt"/>
              <a:buAutoNum type="arabicPeriod"/>
            </a:pPr>
            <a:r>
              <a:rPr lang="de-DE" altLang="en-US" sz="1200" b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class</a:t>
            </a:r>
            <a:r>
              <a:rPr lang="de-DE" altLang="en-US" sz="1200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&lt;</a:t>
            </a:r>
            <a:r>
              <a:rPr lang="de-DE" altLang="en-US" sz="1200" b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className</a:t>
            </a:r>
            <a:r>
              <a:rPr lang="de-DE" altLang="en-US" sz="1200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&gt; {}</a:t>
            </a:r>
            <a:r>
              <a:rPr lang="de-DE" altLang="en-US" sz="1200" dirty="0">
                <a:ea typeface="ＭＳ Ｐゴシック" panose="020B0600070205080204" pitchFamily="34" charset="-128"/>
              </a:rPr>
              <a:t>: Alle Daten und Methoden sind </a:t>
            </a:r>
            <a:r>
              <a:rPr lang="en-US" altLang="en-US" sz="1200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private</a:t>
            </a:r>
          </a:p>
          <a:p>
            <a:r>
              <a:rPr lang="de-DE" altLang="en-US" b="1" dirty="0">
                <a:ea typeface="ＭＳ Ｐゴシック" panose="020B0600070205080204" pitchFamily="34" charset="-128"/>
              </a:rPr>
              <a:t>Sichtbarkeit</a:t>
            </a:r>
            <a:r>
              <a:rPr lang="de-DE" altLang="en-US" dirty="0">
                <a:ea typeface="ＭＳ Ｐゴシック" panose="020B0600070205080204" pitchFamily="34" charset="-128"/>
              </a:rPr>
              <a:t>:</a:t>
            </a:r>
          </a:p>
          <a:p>
            <a:pPr lvl="1"/>
            <a:r>
              <a:rPr lang="en-US" altLang="en-US" sz="1200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public</a:t>
            </a:r>
            <a:r>
              <a:rPr lang="de-DE" altLang="en-US" sz="1200" dirty="0">
                <a:ea typeface="ＭＳ Ｐゴシック" panose="020B0600070205080204" pitchFamily="34" charset="-128"/>
              </a:rPr>
              <a:t>: Daten &amp; Methoden sind bei jedem Objekt direkt aufrufbar</a:t>
            </a:r>
          </a:p>
          <a:p>
            <a:pPr lvl="1"/>
            <a:r>
              <a:rPr lang="en-US" altLang="en-US" sz="1200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private</a:t>
            </a:r>
            <a:r>
              <a:rPr lang="de-DE" altLang="en-US" sz="1200" dirty="0">
                <a:ea typeface="ＭＳ Ｐゴシック" panose="020B0600070205080204" pitchFamily="34" charset="-128"/>
              </a:rPr>
              <a:t>: Daten &amp; Methoden sind nur innerhalb der Klasse aufrufbar</a:t>
            </a:r>
          </a:p>
          <a:p>
            <a:pPr lvl="1"/>
            <a:r>
              <a:rPr lang="en-US" altLang="en-US" sz="1200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protected</a:t>
            </a:r>
            <a:r>
              <a:rPr lang="de-DE" altLang="en-US" sz="1200" dirty="0">
                <a:ea typeface="ＭＳ Ｐゴシック" panose="020B0600070205080204" pitchFamily="34" charset="-128"/>
              </a:rPr>
              <a:t>: Daten &amp; Methoden sind nur innerhalb der Klasse und aller abgeleiteten Klassen aufrufbar</a:t>
            </a:r>
          </a:p>
          <a:p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const</a:t>
            </a:r>
            <a:r>
              <a:rPr lang="de-DE" altLang="en-US" b="1" dirty="0">
                <a:ea typeface="ＭＳ Ｐゴシック" panose="020B0600070205080204" pitchFamily="34" charset="-128"/>
              </a:rPr>
              <a:t> Methoden</a:t>
            </a:r>
            <a:r>
              <a:rPr lang="de-DE" altLang="en-US" dirty="0">
                <a:ea typeface="ＭＳ Ｐゴシック" panose="020B0600070205080204" pitchFamily="34" charset="-128"/>
              </a:rPr>
              <a:t>: Eine Methode, die als </a:t>
            </a: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const</a:t>
            </a:r>
            <a:r>
              <a:rPr lang="de-DE" altLang="en-US" dirty="0">
                <a:ea typeface="ＭＳ Ｐゴシック" panose="020B0600070205080204" pitchFamily="34" charset="-128"/>
              </a:rPr>
              <a:t> deklariert ist, ändert keine Daten des Klasse während der Ausführung</a:t>
            </a:r>
          </a:p>
          <a:p>
            <a:pPr marL="538162" lvl="2" indent="0">
              <a:buNone/>
            </a:pPr>
            <a:r>
              <a:rPr lang="de-DE" altLang="en-US" sz="1200" b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class</a:t>
            </a:r>
            <a:r>
              <a:rPr lang="de-DE" altLang="en-US" sz="1200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</a:t>
            </a:r>
            <a:r>
              <a:rPr lang="de-DE" altLang="en-US" sz="1200" b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MyInt</a:t>
            </a:r>
            <a:r>
              <a:rPr lang="de-DE" altLang="en-US" sz="1200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{</a:t>
            </a:r>
            <a:br>
              <a:rPr lang="de-DE" altLang="en-US" sz="1200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</a:br>
            <a:r>
              <a:rPr lang="de-DE" altLang="en-US" sz="1200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  </a:t>
            </a:r>
            <a:r>
              <a:rPr lang="de-DE" altLang="en-US" sz="1200" b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int</a:t>
            </a:r>
            <a:r>
              <a:rPr lang="de-DE" altLang="en-US" sz="1200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i;</a:t>
            </a:r>
            <a:br>
              <a:rPr lang="de-DE" altLang="en-US" sz="1200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</a:br>
            <a:r>
              <a:rPr lang="de-DE" altLang="en-US" sz="1200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</a:t>
            </a:r>
            <a:r>
              <a:rPr lang="de-DE" altLang="en-US" sz="1200" b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public</a:t>
            </a:r>
            <a:r>
              <a:rPr lang="de-DE" altLang="en-US" sz="1200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:</a:t>
            </a:r>
            <a:br>
              <a:rPr lang="de-DE" altLang="en-US" sz="1200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</a:br>
            <a:r>
              <a:rPr lang="de-DE" altLang="en-US" sz="1200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  </a:t>
            </a:r>
            <a:r>
              <a:rPr lang="de-DE" altLang="en-US" sz="1200" b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int</a:t>
            </a:r>
            <a:r>
              <a:rPr lang="de-DE" altLang="en-US" sz="1200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</a:t>
            </a:r>
            <a:r>
              <a:rPr lang="de-DE" altLang="en-US" sz="1200" b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getValue</a:t>
            </a:r>
            <a:r>
              <a:rPr lang="de-DE" altLang="en-US" sz="1200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() </a:t>
            </a:r>
            <a:r>
              <a:rPr lang="de-DE" altLang="en-US" sz="1200" b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const</a:t>
            </a:r>
            <a:r>
              <a:rPr lang="de-DE" altLang="en-US" sz="1200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{ </a:t>
            </a:r>
            <a:r>
              <a:rPr lang="de-DE" altLang="en-US" sz="1200" b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return</a:t>
            </a:r>
            <a:r>
              <a:rPr lang="de-DE" altLang="en-US" sz="1200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(i); }</a:t>
            </a:r>
            <a:br>
              <a:rPr lang="de-DE" altLang="en-US" sz="1200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</a:br>
            <a:r>
              <a:rPr lang="de-DE" altLang="en-US" sz="1200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55B8494-1D68-F33B-6939-8C94CA028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ea typeface="ＭＳ Ｐゴシック" panose="020B0600070205080204" pitchFamily="34" charset="-128"/>
              </a:rPr>
              <a:t>Klassen in C++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63422702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BE36C5-5462-98B1-3A84-BC5AECA64AE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8776" y="1239837"/>
            <a:ext cx="8245672" cy="3563938"/>
          </a:xfrm>
        </p:spPr>
        <p:txBody>
          <a:bodyPr/>
          <a:lstStyle/>
          <a:p>
            <a:r>
              <a:rPr lang="de-DE" altLang="en-US" dirty="0">
                <a:ea typeface="ＭＳ Ｐゴシック" panose="020B0600070205080204" pitchFamily="34" charset="-128"/>
              </a:rPr>
              <a:t>Es gibt zwei spezielle Methoden, die mit der </a:t>
            </a:r>
            <a:r>
              <a:rPr lang="de-DE" altLang="en-US" b="1" dirty="0">
                <a:ea typeface="ＭＳ Ｐゴシック" panose="020B0600070205080204" pitchFamily="34" charset="-128"/>
              </a:rPr>
              <a:t>Lebensdauer eines Objektes</a:t>
            </a:r>
            <a:r>
              <a:rPr lang="de-DE" altLang="en-US" dirty="0">
                <a:ea typeface="ＭＳ Ｐゴシック" panose="020B0600070205080204" pitchFamily="34" charset="-128"/>
              </a:rPr>
              <a:t> zusammenhängen:</a:t>
            </a:r>
          </a:p>
          <a:p>
            <a:pPr marL="611187" lvl="1" indent="-342900">
              <a:buFont typeface="+mj-lt"/>
              <a:buAutoNum type="arabicPeriod"/>
            </a:pPr>
            <a:r>
              <a:rPr lang="de-DE" altLang="en-US" sz="1200" b="1" dirty="0">
                <a:ea typeface="ＭＳ Ｐゴシック" panose="020B0600070205080204" pitchFamily="34" charset="-128"/>
              </a:rPr>
              <a:t>Erzeugung (</a:t>
            </a:r>
            <a:r>
              <a:rPr lang="en-US" altLang="en-US" sz="1200" b="1" i="1" dirty="0">
                <a:ea typeface="ＭＳ Ｐゴシック" panose="020B0600070205080204" pitchFamily="34" charset="-128"/>
              </a:rPr>
              <a:t>constructor</a:t>
            </a:r>
            <a:r>
              <a:rPr lang="de-DE" altLang="en-US" sz="1200" b="1" dirty="0">
                <a:ea typeface="ＭＳ Ｐゴシック" panose="020B0600070205080204" pitchFamily="34" charset="-128"/>
              </a:rPr>
              <a:t>)</a:t>
            </a:r>
            <a:r>
              <a:rPr lang="de-DE" altLang="en-US" sz="1200" dirty="0">
                <a:ea typeface="ＭＳ Ｐゴシック" panose="020B0600070205080204" pitchFamily="34" charset="-128"/>
              </a:rPr>
              <a:t>: Wird aufgerufen, wenn ein Objekt erzeugt wird (entweder als lokale Variable, Funktionsargument, oder auf dem </a:t>
            </a:r>
            <a:r>
              <a:rPr lang="en-US" altLang="en-US" sz="1200" i="1" dirty="0">
                <a:ea typeface="ＭＳ Ｐゴシック" panose="020B0600070205080204" pitchFamily="34" charset="-128"/>
              </a:rPr>
              <a:t>heap</a:t>
            </a:r>
            <a:r>
              <a:rPr lang="de-DE" altLang="en-US" sz="1200" dirty="0">
                <a:ea typeface="ＭＳ Ｐゴシック" panose="020B0600070205080204" pitchFamily="34" charset="-128"/>
              </a:rPr>
              <a:t> wenn </a:t>
            </a:r>
            <a:r>
              <a:rPr lang="en-US" altLang="en-US" sz="1200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new</a:t>
            </a:r>
            <a:r>
              <a:rPr lang="de-DE" altLang="en-US" sz="1200" dirty="0">
                <a:ea typeface="ＭＳ Ｐゴシック" panose="020B0600070205080204" pitchFamily="34" charset="-128"/>
              </a:rPr>
              <a:t> benutzt wird)</a:t>
            </a:r>
          </a:p>
          <a:p>
            <a:pPr marL="611187" lvl="1" indent="-342900">
              <a:buFont typeface="+mj-lt"/>
              <a:buAutoNum type="arabicPeriod"/>
            </a:pPr>
            <a:r>
              <a:rPr lang="de-DE" altLang="en-US" sz="1200" b="1" dirty="0">
                <a:ea typeface="ＭＳ Ｐゴシック" panose="020B0600070205080204" pitchFamily="34" charset="-128"/>
              </a:rPr>
              <a:t>Zerstörung </a:t>
            </a:r>
            <a:r>
              <a:rPr lang="de-DE" altLang="en-US" sz="1200" b="1" i="1" dirty="0">
                <a:ea typeface="ＭＳ Ｐゴシック" panose="020B0600070205080204" pitchFamily="34" charset="-128"/>
              </a:rPr>
              <a:t>(</a:t>
            </a:r>
            <a:r>
              <a:rPr lang="en-US" altLang="en-US" sz="1200" b="1" i="1" dirty="0">
                <a:ea typeface="ＭＳ Ｐゴシック" panose="020B0600070205080204" pitchFamily="34" charset="-128"/>
              </a:rPr>
              <a:t>destructor</a:t>
            </a:r>
            <a:r>
              <a:rPr lang="de-DE" altLang="en-US" sz="1200" b="1" i="1" dirty="0">
                <a:ea typeface="ＭＳ Ｐゴシック" panose="020B0600070205080204" pitchFamily="34" charset="-128"/>
              </a:rPr>
              <a:t>)</a:t>
            </a:r>
            <a:r>
              <a:rPr lang="de-DE" altLang="en-US" sz="1200" dirty="0">
                <a:ea typeface="ＭＳ Ｐゴシック" panose="020B0600070205080204" pitchFamily="34" charset="-128"/>
              </a:rPr>
              <a:t>: Wird (implizit) aufgerufen, wenn ein Objekt aus dem </a:t>
            </a:r>
            <a:r>
              <a:rPr lang="en-US" altLang="en-US" sz="1200" i="1" dirty="0">
                <a:ea typeface="ＭＳ Ｐゴシック" panose="020B0600070205080204" pitchFamily="34" charset="-128"/>
              </a:rPr>
              <a:t>Scope</a:t>
            </a:r>
            <a:r>
              <a:rPr lang="de-DE" altLang="en-US" sz="1200" dirty="0">
                <a:ea typeface="ＭＳ Ｐゴシック" panose="020B0600070205080204" pitchFamily="34" charset="-128"/>
              </a:rPr>
              <a:t> verschwindet oder explizit vom </a:t>
            </a:r>
            <a:r>
              <a:rPr lang="en-US" altLang="en-US" sz="1200" i="1" dirty="0">
                <a:ea typeface="ＭＳ Ｐゴシック" panose="020B0600070205080204" pitchFamily="34" charset="-128"/>
              </a:rPr>
              <a:t>heap</a:t>
            </a:r>
            <a:r>
              <a:rPr lang="de-DE" altLang="en-US" sz="1200" dirty="0">
                <a:ea typeface="ＭＳ Ｐゴシック" panose="020B0600070205080204" pitchFamily="34" charset="-128"/>
              </a:rPr>
              <a:t> wenn </a:t>
            </a:r>
            <a:r>
              <a:rPr lang="en-US" altLang="en-US" sz="1200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delete</a:t>
            </a:r>
            <a:r>
              <a:rPr lang="de-DE" altLang="en-US" sz="1200" dirty="0">
                <a:ea typeface="ＭＳ Ｐゴシック" panose="020B0600070205080204" pitchFamily="34" charset="-128"/>
              </a:rPr>
              <a:t> benutzt wird.</a:t>
            </a:r>
          </a:p>
          <a:p>
            <a:r>
              <a:rPr lang="de-DE" altLang="en-US" dirty="0">
                <a:ea typeface="ＭＳ Ｐゴシック" panose="020B0600070205080204" pitchFamily="34" charset="-128"/>
              </a:rPr>
              <a:t>Beide Methoden haben keinen Ergebnistyp</a:t>
            </a:r>
          </a:p>
          <a:p>
            <a:pPr lvl="1"/>
            <a:r>
              <a:rPr lang="de-DE" altLang="en-US" sz="1200" b="1" dirty="0">
                <a:ea typeface="ＭＳ Ｐゴシック" panose="020B0600070205080204" pitchFamily="34" charset="-128"/>
              </a:rPr>
              <a:t>Konstruktoren</a:t>
            </a:r>
            <a:r>
              <a:rPr lang="de-DE" altLang="en-US" sz="1200" dirty="0">
                <a:ea typeface="ＭＳ Ｐゴシック" panose="020B0600070205080204" pitchFamily="34" charset="-128"/>
              </a:rPr>
              <a:t>: Haben den gleichen Namen wie die Klasse/Struktur</a:t>
            </a:r>
          </a:p>
          <a:p>
            <a:pPr lvl="1"/>
            <a:r>
              <a:rPr lang="de-DE" altLang="en-US" sz="1200" b="1" dirty="0">
                <a:ea typeface="ＭＳ Ｐゴシック" panose="020B0600070205080204" pitchFamily="34" charset="-128"/>
              </a:rPr>
              <a:t>Destruktor</a:t>
            </a:r>
            <a:r>
              <a:rPr lang="de-DE" altLang="en-US" sz="1200" dirty="0">
                <a:ea typeface="ＭＳ Ｐゴシック" panose="020B0600070205080204" pitchFamily="34" charset="-128"/>
              </a:rPr>
              <a:t>: Haben den gleichen Namen wie die Klasse/Struktur mit vorgestellter Tilde (</a:t>
            </a:r>
            <a:r>
              <a:rPr lang="en-US" altLang="en-US" sz="1200" i="1" dirty="0">
                <a:ea typeface="ＭＳ Ｐゴシック" panose="020B0600070205080204" pitchFamily="34" charset="-128"/>
              </a:rPr>
              <a:t>„not“ constructor</a:t>
            </a:r>
            <a:r>
              <a:rPr lang="de-DE" altLang="en-US" sz="1200" dirty="0">
                <a:ea typeface="ＭＳ Ｐゴシック" panose="020B0600070205080204" pitchFamily="34" charset="-128"/>
              </a:rPr>
              <a:t>)</a:t>
            </a:r>
          </a:p>
          <a:p>
            <a:r>
              <a:rPr lang="de-DE" altLang="en-US" dirty="0">
                <a:ea typeface="ＭＳ Ｐゴシック" panose="020B0600070205080204" pitchFamily="34" charset="-128"/>
              </a:rPr>
              <a:t>Die Daten einer Klasse/Struktur können im Konstruktor initialisiert werden</a:t>
            </a:r>
          </a:p>
          <a:p>
            <a:pPr lvl="1"/>
            <a:r>
              <a:rPr lang="de-DE" altLang="en-US" sz="1200" dirty="0">
                <a:ea typeface="ＭＳ Ｐゴシック" panose="020B0600070205080204" pitchFamily="34" charset="-128"/>
              </a:rPr>
              <a:t>Komma nach dem Konstruktor und Komma-separierte Liste von </a:t>
            </a:r>
            <a:r>
              <a:rPr lang="de-DE" altLang="en-US" sz="1200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&lt;Datenfeld&gt;(&lt;Wert&gt;)</a:t>
            </a:r>
          </a:p>
          <a:p>
            <a:r>
              <a:rPr lang="de-DE" altLang="en-US" b="1" dirty="0">
                <a:ea typeface="ＭＳ Ｐゴシック" panose="020B0600070205080204" pitchFamily="34" charset="-128"/>
              </a:rPr>
              <a:t>Beispiel</a:t>
            </a:r>
            <a:r>
              <a:rPr lang="de-DE" altLang="en-US" dirty="0">
                <a:ea typeface="ＭＳ Ｐゴシック" panose="020B0600070205080204" pitchFamily="34" charset="-128"/>
              </a:rPr>
              <a:t>:</a:t>
            </a:r>
          </a:p>
          <a:p>
            <a:pPr marL="538162" lvl="2" indent="0">
              <a:buNone/>
            </a:pPr>
            <a:r>
              <a:rPr lang="de-DE" altLang="en-US" sz="1100" b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class</a:t>
            </a:r>
            <a:r>
              <a:rPr lang="de-DE" altLang="en-US" sz="1100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</a:t>
            </a:r>
            <a:r>
              <a:rPr lang="de-DE" altLang="en-US" sz="1100" b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MyInt</a:t>
            </a:r>
            <a:r>
              <a:rPr lang="de-DE" altLang="en-US" sz="1100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{</a:t>
            </a:r>
            <a:br>
              <a:rPr lang="de-DE" altLang="en-US" sz="1100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</a:br>
            <a:r>
              <a:rPr lang="de-DE" altLang="en-US" sz="1100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  </a:t>
            </a:r>
            <a:r>
              <a:rPr lang="de-DE" altLang="en-US" sz="1100" b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int</a:t>
            </a:r>
            <a:r>
              <a:rPr lang="de-DE" altLang="en-US" sz="1100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</a:t>
            </a:r>
            <a:r>
              <a:rPr lang="de-DE" altLang="en-US" sz="1100" b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value</a:t>
            </a:r>
            <a:r>
              <a:rPr lang="de-DE" altLang="en-US" sz="1100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;</a:t>
            </a:r>
            <a:br>
              <a:rPr lang="de-DE" altLang="en-US" sz="1100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</a:br>
            <a:r>
              <a:rPr lang="de-DE" altLang="en-US" sz="1100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</a:t>
            </a:r>
            <a:r>
              <a:rPr lang="de-DE" altLang="en-US" sz="1100" b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public</a:t>
            </a:r>
            <a:r>
              <a:rPr lang="de-DE" altLang="en-US" sz="1100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:</a:t>
            </a:r>
            <a:br>
              <a:rPr lang="de-DE" altLang="en-US" sz="1100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</a:br>
            <a:r>
              <a:rPr lang="de-DE" altLang="en-US" sz="1100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  </a:t>
            </a:r>
            <a:r>
              <a:rPr lang="de-DE" altLang="en-US" sz="1100" b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MyInt</a:t>
            </a:r>
            <a:r>
              <a:rPr lang="de-DE" altLang="en-US" sz="1100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(</a:t>
            </a:r>
            <a:r>
              <a:rPr lang="de-DE" altLang="en-US" sz="1100" b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int</a:t>
            </a:r>
            <a:r>
              <a:rPr lang="de-DE" altLang="en-US" sz="1100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v=0) : </a:t>
            </a:r>
            <a:r>
              <a:rPr lang="de-DE" altLang="en-US" sz="1100" b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value</a:t>
            </a:r>
            <a:r>
              <a:rPr lang="de-DE" altLang="en-US" sz="1100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(v) {}</a:t>
            </a:r>
            <a:br>
              <a:rPr lang="de-DE" altLang="en-US" sz="1100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</a:br>
            <a:r>
              <a:rPr lang="de-DE" altLang="en-US" sz="1100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	~</a:t>
            </a:r>
            <a:r>
              <a:rPr lang="de-DE" altLang="en-US" sz="1100" b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MyInt</a:t>
            </a:r>
            <a:r>
              <a:rPr lang="de-DE" altLang="en-US" sz="1100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() {}</a:t>
            </a:r>
            <a:br>
              <a:rPr lang="de-DE" altLang="en-US" sz="1100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</a:br>
            <a:r>
              <a:rPr lang="de-DE" altLang="en-US" sz="1100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55B8494-1D68-F33B-6939-8C94CA028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ea typeface="ＭＳ Ｐゴシック" panose="020B0600070205080204" pitchFamily="34" charset="-128"/>
              </a:rPr>
              <a:t>Objektlebensdauer: </a:t>
            </a:r>
            <a:r>
              <a:rPr lang="de-DE" altLang="en-DE" dirty="0"/>
              <a:t>Konstruktoren &amp; Destruktoren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76840548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 marL="342900" indent="-342900"/>
            <a:r>
              <a:rPr lang="de-DE" altLang="en-DE" dirty="0">
                <a:solidFill>
                  <a:schemeClr val="accent5"/>
                </a:solidFill>
              </a:rPr>
              <a:t>Unterschiede zu C</a:t>
            </a:r>
          </a:p>
          <a:p>
            <a:pPr marL="614125" lvl="1" indent="-342900"/>
            <a:r>
              <a:rPr lang="de-DE" altLang="en-DE" dirty="0">
                <a:solidFill>
                  <a:schemeClr val="accent5"/>
                </a:solidFill>
              </a:rPr>
              <a:t>Kommentare, Initialisierungen &amp; Speicherverwaltung</a:t>
            </a:r>
          </a:p>
          <a:p>
            <a:pPr marL="614125" lvl="1" indent="-342900"/>
            <a:r>
              <a:rPr lang="de-DE" altLang="en-DE" dirty="0">
                <a:solidFill>
                  <a:schemeClr val="accent5"/>
                </a:solidFill>
              </a:rPr>
              <a:t>Primitive Datentypen</a:t>
            </a:r>
          </a:p>
          <a:p>
            <a:pPr marL="614125" lvl="1" indent="-342900"/>
            <a:r>
              <a:rPr lang="en-US" altLang="en-DE" dirty="0">
                <a:solidFill>
                  <a:schemeClr val="accent5"/>
                </a:solidFill>
              </a:rPr>
              <a:t>Zeiger &amp; </a:t>
            </a:r>
            <a:r>
              <a:rPr lang="de-DE" altLang="en-DE" dirty="0">
                <a:solidFill>
                  <a:schemeClr val="accent5"/>
                </a:solidFill>
              </a:rPr>
              <a:t>Referenzen</a:t>
            </a:r>
          </a:p>
          <a:p>
            <a:pPr marL="614125" lvl="1" indent="-342900"/>
            <a:r>
              <a:rPr lang="en-US" altLang="en-DE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en-DE" dirty="0">
                <a:solidFill>
                  <a:schemeClr val="accent5"/>
                </a:solidFill>
              </a:rPr>
              <a:t> </a:t>
            </a:r>
            <a:r>
              <a:rPr lang="de-DE" altLang="en-DE" dirty="0">
                <a:solidFill>
                  <a:schemeClr val="accent5"/>
                </a:solidFill>
              </a:rPr>
              <a:t>Operator</a:t>
            </a:r>
          </a:p>
          <a:p>
            <a:pPr marL="614125" lvl="1" indent="-342900"/>
            <a:r>
              <a:rPr lang="de-DE" altLang="en-DE" dirty="0">
                <a:solidFill>
                  <a:schemeClr val="accent5"/>
                </a:solidFill>
              </a:rPr>
              <a:t>Funktionen &amp; (Operator)-</a:t>
            </a:r>
            <a:r>
              <a:rPr lang="en-US" altLang="en-DE" dirty="0">
                <a:solidFill>
                  <a:schemeClr val="accent5"/>
                </a:solidFill>
              </a:rPr>
              <a:t>Overloading</a:t>
            </a:r>
            <a:endParaRPr lang="de-DE" altLang="en-DE" dirty="0">
              <a:solidFill>
                <a:schemeClr val="accent5"/>
              </a:solidFill>
            </a:endParaRPr>
          </a:p>
          <a:p>
            <a:pPr marL="614125" lvl="1" indent="-342900"/>
            <a:r>
              <a:rPr lang="de-DE" altLang="en-DE" dirty="0">
                <a:solidFill>
                  <a:schemeClr val="accent5"/>
                </a:solidFill>
              </a:rPr>
              <a:t>Templates</a:t>
            </a:r>
          </a:p>
          <a:p>
            <a:pPr marL="342900" indent="-342900"/>
            <a:r>
              <a:rPr lang="de-DE" altLang="en-DE" dirty="0"/>
              <a:t>Abstrakte Datentypen &amp; Klassen in C++</a:t>
            </a:r>
          </a:p>
          <a:p>
            <a:pPr marL="614125" lvl="1" indent="-342900"/>
            <a:r>
              <a:rPr lang="de-DE" altLang="en-DE" b="1" dirty="0"/>
              <a:t>Vererbung</a:t>
            </a:r>
          </a:p>
          <a:p>
            <a:pPr marL="614125" lvl="1" indent="-342900"/>
            <a:r>
              <a:rPr lang="de-DE" altLang="en-DE" dirty="0"/>
              <a:t>Spezielle Konstruktoren</a:t>
            </a:r>
          </a:p>
          <a:p>
            <a:pPr marL="342900" indent="-342900"/>
            <a:r>
              <a:rPr lang="de-DE" altLang="en-DE" dirty="0"/>
              <a:t>Standard Template Library</a:t>
            </a:r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Überblick</a:t>
            </a:r>
          </a:p>
        </p:txBody>
      </p:sp>
    </p:spTree>
    <p:extLst>
      <p:ext uri="{BB962C8B-B14F-4D97-AF65-F5344CB8AC3E}">
        <p14:creationId xmlns:p14="http://schemas.microsoft.com/office/powerpoint/2010/main" val="1878370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42432E2-E02C-C081-F919-E78BB58BC3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8776" y="1239837"/>
            <a:ext cx="7021536" cy="2628057"/>
          </a:xfrm>
        </p:spPr>
        <p:txBody>
          <a:bodyPr/>
          <a:lstStyle/>
          <a:p>
            <a:r>
              <a:rPr lang="de-DE" dirty="0"/>
              <a:t>Klassen haben oft Überlapp von Daten &amp; Methoden miteinander</a:t>
            </a:r>
          </a:p>
          <a:p>
            <a:pPr lvl="1"/>
            <a:r>
              <a:rPr lang="de-DE" sz="1200" b="1" dirty="0"/>
              <a:t>Beispiel</a:t>
            </a:r>
            <a:r>
              <a:rPr lang="de-DE" sz="1200" dirty="0"/>
              <a:t>: </a:t>
            </a:r>
          </a:p>
          <a:p>
            <a:pPr lvl="2"/>
            <a:r>
              <a:rPr lang="de-DE" sz="1200" dirty="0"/>
              <a:t>Zahlentypen unterstützen arithmetische Operationen </a:t>
            </a:r>
            <a:r>
              <a:rPr lang="de-DE" sz="1200" i="1" dirty="0"/>
              <a:t>(</a:t>
            </a:r>
            <a:r>
              <a:rPr lang="en-US" sz="1200" i="1" dirty="0"/>
              <a:t>methods</a:t>
            </a:r>
            <a:r>
              <a:rPr lang="de-DE" sz="1200" i="1" dirty="0"/>
              <a:t>)</a:t>
            </a:r>
          </a:p>
          <a:p>
            <a:pPr lvl="2"/>
            <a:r>
              <a:rPr lang="de-DE" sz="1200" dirty="0"/>
              <a:t>Graphische Objekte haben immer eine Größe und Position </a:t>
            </a:r>
            <a:r>
              <a:rPr lang="de-DE" sz="1200" i="1" dirty="0"/>
              <a:t>(</a:t>
            </a:r>
            <a:r>
              <a:rPr lang="en-US" sz="1200" i="1" dirty="0"/>
              <a:t>members</a:t>
            </a:r>
            <a:r>
              <a:rPr lang="de-DE" sz="1200" i="1" dirty="0"/>
              <a:t>)</a:t>
            </a:r>
          </a:p>
          <a:p>
            <a:r>
              <a:rPr lang="de-DE" dirty="0"/>
              <a:t>Wenn Klasse 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de-DE" dirty="0"/>
              <a:t> </a:t>
            </a:r>
            <a:r>
              <a:rPr lang="de-DE" b="1" dirty="0"/>
              <a:t>mehr/speziellere</a:t>
            </a:r>
            <a:r>
              <a:rPr lang="de-DE" dirty="0"/>
              <a:t> Daten &amp; Methoden als Klasse 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de-DE" dirty="0"/>
              <a:t> hat, dann ist 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de-DE" dirty="0"/>
              <a:t> eine abgeleitete Klasse (</a:t>
            </a:r>
            <a:r>
              <a:rPr lang="en-US" i="1" dirty="0"/>
              <a:t>derived class</a:t>
            </a:r>
            <a:r>
              <a:rPr lang="de-DE" dirty="0"/>
              <a:t>) von 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de-DE" dirty="0"/>
              <a:t> und 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de-DE" dirty="0"/>
              <a:t> die Basisklasse (</a:t>
            </a:r>
            <a:r>
              <a:rPr lang="en-US" i="1" dirty="0"/>
              <a:t>base class</a:t>
            </a:r>
            <a:r>
              <a:rPr lang="de-DE" dirty="0"/>
              <a:t>)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de-DE" sz="1200" dirty="0">
                <a:cs typeface="Courier New" panose="02070309020205020404" pitchFamily="49" charset="0"/>
              </a:rPr>
              <a:t>C++ erlaubt sowohl mehrere abgeleitete Klassen als auch Basisklassen</a:t>
            </a:r>
          </a:p>
          <a:p>
            <a:r>
              <a:rPr lang="de-DE" dirty="0">
                <a:cs typeface="Courier New" panose="02070309020205020404" pitchFamily="49" charset="0"/>
              </a:rPr>
              <a:t>Bei der Klassendeklaration kann man die Basistypen hinter einem 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de-DE" dirty="0">
                <a:cs typeface="Courier New" panose="02070309020205020404" pitchFamily="49" charset="0"/>
              </a:rPr>
              <a:t> angeben (zusammen mit der Sichtbarkeit der Methoden &amp; Daten des Basisklasse)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1E5649F-30DA-8924-B38A-5BCB5C828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Klassenhierarchien: Vererbung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29D8A8-AAD7-1636-E46F-4E1346A61D07}"/>
              </a:ext>
            </a:extLst>
          </p:cNvPr>
          <p:cNvSpPr txBox="1"/>
          <p:nvPr/>
        </p:nvSpPr>
        <p:spPr bwMode="gray">
          <a:xfrm>
            <a:off x="683568" y="3651870"/>
            <a:ext cx="18002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38162" lvl="2" indent="0">
              <a:buNone/>
            </a:pPr>
            <a:r>
              <a:rPr lang="de-DE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e-DE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 {</a:t>
            </a:r>
            <a:br>
              <a:rPr lang="de-DE" sz="1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private:</a:t>
            </a:r>
            <a:br>
              <a:rPr lang="de-DE" sz="1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e-DE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a;</a:t>
            </a:r>
          </a:p>
          <a:p>
            <a:pPr marL="538162" lvl="2" indent="0">
              <a:buNone/>
            </a:pPr>
            <a:r>
              <a:rPr lang="de-DE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protected</a:t>
            </a:r>
            <a:r>
              <a:rPr lang="de-DE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lang="de-DE" sz="1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e-DE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b;</a:t>
            </a:r>
            <a:br>
              <a:rPr lang="de-DE" sz="1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DE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lang="de-DE" sz="1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e-DE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c;</a:t>
            </a:r>
            <a:br>
              <a:rPr lang="de-DE" sz="1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E65A87-DEB4-8318-0A8E-938C7BACA424}"/>
              </a:ext>
            </a:extLst>
          </p:cNvPr>
          <p:cNvSpPr txBox="1"/>
          <p:nvPr/>
        </p:nvSpPr>
        <p:spPr bwMode="gray">
          <a:xfrm>
            <a:off x="2196492" y="3651870"/>
            <a:ext cx="2591532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38162" lvl="2" indent="0">
              <a:buNone/>
            </a:pPr>
            <a:r>
              <a:rPr lang="de-DE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e-DE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B : </a:t>
            </a:r>
            <a:r>
              <a:rPr lang="de-DE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 {</a:t>
            </a:r>
            <a:br>
              <a:rPr lang="de-DE" sz="1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DE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lang="de-DE" sz="1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B() { </a:t>
            </a:r>
            <a:br>
              <a:rPr lang="de-DE" sz="1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a = 1;  // </a:t>
            </a:r>
            <a:r>
              <a:rPr lang="de-DE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r>
              <a:rPr lang="de-DE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br>
              <a:rPr lang="de-DE" sz="1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b = 2;</a:t>
            </a:r>
            <a:br>
              <a:rPr lang="de-DE" sz="1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c = 3;</a:t>
            </a:r>
          </a:p>
          <a:p>
            <a:pPr marL="538162" lvl="2" indent="0">
              <a:buNone/>
            </a:pPr>
            <a:r>
              <a:rPr lang="de-DE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de-DE" sz="1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2DED49-5AE9-AB3E-894F-A9D9E1AC06E1}"/>
              </a:ext>
            </a:extLst>
          </p:cNvPr>
          <p:cNvSpPr txBox="1"/>
          <p:nvPr/>
        </p:nvSpPr>
        <p:spPr bwMode="gray">
          <a:xfrm>
            <a:off x="4356263" y="3651869"/>
            <a:ext cx="2591532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38162" lvl="2" indent="0">
              <a:buNone/>
            </a:pPr>
            <a:r>
              <a:rPr lang="de-DE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e-DE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B : private A {</a:t>
            </a:r>
            <a:br>
              <a:rPr lang="de-DE" sz="1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DE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lang="de-DE" sz="1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B() { c = 3; }</a:t>
            </a:r>
          </a:p>
          <a:p>
            <a:pPr marL="538162" lvl="2" indent="0">
              <a:buNone/>
            </a:pPr>
            <a:r>
              <a:rPr lang="de-DE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538162" lvl="2" indent="0">
              <a:buNone/>
            </a:pPr>
            <a:endParaRPr lang="de-DE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38162" lvl="2" indent="0">
              <a:buNone/>
            </a:pPr>
            <a:r>
              <a:rPr lang="de-DE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B </a:t>
            </a:r>
            <a:r>
              <a:rPr lang="de-DE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de-DE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538162" lvl="2" indent="0">
              <a:buNone/>
            </a:pPr>
            <a:r>
              <a:rPr lang="de-DE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var.c</a:t>
            </a:r>
            <a:r>
              <a:rPr lang="de-DE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10;  // </a:t>
            </a:r>
            <a:r>
              <a:rPr lang="de-DE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r>
              <a:rPr lang="de-DE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DD3FA5B-0C0A-C590-B17B-540DCB86D9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7" y="1489454"/>
            <a:ext cx="2607049" cy="1169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40014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5806B0A-607B-7088-651A-597A7F85B7D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b="1" dirty="0"/>
              <a:t>Konstruktoren </a:t>
            </a:r>
            <a:r>
              <a:rPr lang="de-DE" dirty="0"/>
              <a:t>werden erst in den Basisklassen aufgerufen und als letztes in der abgeleiteten Klasse (</a:t>
            </a:r>
            <a:r>
              <a:rPr lang="de-DE" b="1" dirty="0"/>
              <a:t>Destruktoren</a:t>
            </a:r>
            <a:r>
              <a:rPr lang="de-DE" dirty="0"/>
              <a:t> genau andersherum!)</a:t>
            </a:r>
          </a:p>
          <a:p>
            <a:pPr lvl="1"/>
            <a:r>
              <a:rPr lang="de-DE" sz="1200" dirty="0"/>
              <a:t>Man kann in der abgeleiteten Klasse explizit einen </a:t>
            </a:r>
            <a:r>
              <a:rPr lang="de-DE" sz="1200" dirty="0" err="1"/>
              <a:t>Basiskonstruktor</a:t>
            </a:r>
            <a:r>
              <a:rPr lang="de-DE" sz="1200" dirty="0"/>
              <a:t> aufrufen</a:t>
            </a:r>
          </a:p>
          <a:p>
            <a:pPr marL="536575" lvl="2" indent="0">
              <a:buNone/>
            </a:pPr>
            <a:r>
              <a:rPr lang="de-DE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e-D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B : </a:t>
            </a:r>
            <a:r>
              <a:rPr lang="de-DE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 {</a:t>
            </a:r>
            <a:br>
              <a:rPr lang="de-D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DE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lang="de-D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B(</a:t>
            </a:r>
            <a:r>
              <a:rPr lang="de-DE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e-D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i) : </a:t>
            </a:r>
            <a:r>
              <a:rPr lang="de-DE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de-D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(i) { … }</a:t>
            </a:r>
            <a:br>
              <a:rPr lang="de-D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de-DE" b="1" dirty="0"/>
              <a:t>Zeiger</a:t>
            </a:r>
            <a:r>
              <a:rPr lang="de-DE" dirty="0"/>
              <a:t> eines Basistyps können immer auf eine Instanz eines abgeleiteten Typs zeigen, da alle Daten &amp; Methoden auch Teil des abgeleiteten Typs sind</a:t>
            </a:r>
          </a:p>
          <a:p>
            <a:pPr lvl="1"/>
            <a:r>
              <a:rPr lang="de-DE" sz="1200" b="1" dirty="0"/>
              <a:t>Aber</a:t>
            </a:r>
            <a:r>
              <a:rPr lang="de-DE" sz="1200" dirty="0"/>
              <a:t>: Damit die richtige Funktion zur Laufzeit benutzt wird, muss eine Methode mit dem Schlüsselwort </a:t>
            </a:r>
            <a:r>
              <a:rPr lang="de-D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virtual</a:t>
            </a:r>
            <a:r>
              <a:rPr lang="de-DE" sz="1200" dirty="0"/>
              <a:t> versehen werden!</a:t>
            </a:r>
          </a:p>
          <a:p>
            <a:pPr lvl="1"/>
            <a:r>
              <a:rPr lang="de-DE" sz="1200" dirty="0"/>
              <a:t>Beachte: </a:t>
            </a:r>
            <a:r>
              <a:rPr lang="de-DE" sz="1200" b="1" dirty="0"/>
              <a:t>Virtuelle Funktionen </a:t>
            </a:r>
            <a:r>
              <a:rPr lang="de-DE" sz="1200" dirty="0"/>
              <a:t>sind immer </a:t>
            </a:r>
            <a:r>
              <a:rPr lang="de-DE" sz="1200" b="1" dirty="0"/>
              <a:t>langsamer</a:t>
            </a:r>
            <a:r>
              <a:rPr lang="de-DE" sz="1200" dirty="0"/>
              <a:t>, da sie über Funktionszeiger implementiert werden müssen.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D3A504D-FA78-8132-5D88-D3A632884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Vererbung (</a:t>
            </a:r>
            <a:r>
              <a:rPr lang="de-DE" dirty="0" err="1"/>
              <a:t>ctd</a:t>
            </a:r>
            <a:r>
              <a:rPr lang="de-DE" dirty="0"/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11EBDF-2D9D-A0F8-1459-C4A35A6672F6}"/>
              </a:ext>
            </a:extLst>
          </p:cNvPr>
          <p:cNvSpPr txBox="1"/>
          <p:nvPr/>
        </p:nvSpPr>
        <p:spPr bwMode="gray">
          <a:xfrm>
            <a:off x="179512" y="4434443"/>
            <a:ext cx="687705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hlinkClick r:id="rId2"/>
              </a:rPr>
              <a:t>virtual.cpp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28601133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97527d9a80d1c254cf63ecdbcf5c3445e7cf98d"/>
  <p:tag name="ISPRING_RESOURCE_PATHS_HASH_PRESENTER" val="4e1bfdeb97ccc69d6713ba8104020d1f1a3d866"/>
</p:tagLst>
</file>

<file path=ppt/theme/theme1.xml><?xml version="1.0" encoding="utf-8"?>
<a:theme xmlns:a="http://schemas.openxmlformats.org/drawingml/2006/main" name="TEMPLATE DEF Faculty v2022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Test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300"/>
          </a:spcBef>
          <a:spcAft>
            <a:spcPts val="3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2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6" id="{6FB9D42F-8EB8-CB48-9592-79FD87A1DA1C}" vid="{A31A4D81-7FD5-5F41-984E-52906FC1C983}"/>
    </a:ext>
  </a:extLst>
</a:theme>
</file>

<file path=ppt/theme/theme2.xml><?xml version="1.0" encoding="utf-8"?>
<a:theme xmlns:a="http://schemas.openxmlformats.org/drawingml/2006/main" name="Office Theme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200"/>
          </a:spcBef>
          <a:spcAft>
            <a:spcPts val="2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050" dirty="0" err="1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200"/>
          </a:spcBef>
          <a:spcAft>
            <a:spcPts val="2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050" dirty="0" smtClean="0"/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 DEF Faculty v2022</Template>
  <TotalTime>3644</TotalTime>
  <Words>1342</Words>
  <Application>Microsoft Macintosh PowerPoint</Application>
  <PresentationFormat>On-screen Show (16:9)</PresentationFormat>
  <Paragraphs>214</Paragraphs>
  <Slides>16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ＭＳ Ｐゴシック</vt:lpstr>
      <vt:lpstr>Arial</vt:lpstr>
      <vt:lpstr>Courier New</vt:lpstr>
      <vt:lpstr>Open Sans</vt:lpstr>
      <vt:lpstr>Verdana</vt:lpstr>
      <vt:lpstr>TEMPLATE DEF Faculty v2022</vt:lpstr>
      <vt:lpstr>Programmiertechnik II</vt:lpstr>
      <vt:lpstr>Überblick</vt:lpstr>
      <vt:lpstr>Überblick</vt:lpstr>
      <vt:lpstr>Abstrakte Datentypen &amp; Objekte</vt:lpstr>
      <vt:lpstr>Klassen in C++</vt:lpstr>
      <vt:lpstr>Objektlebensdauer: Konstruktoren &amp; Destruktoren</vt:lpstr>
      <vt:lpstr>Überblick</vt:lpstr>
      <vt:lpstr>Klassenhierarchien: Vererbung</vt:lpstr>
      <vt:lpstr>Vererbung (ctd)</vt:lpstr>
      <vt:lpstr>Überblick</vt:lpstr>
      <vt:lpstr>Spezielle Konstruktoren: Copy und Move</vt:lpstr>
      <vt:lpstr>Beispiel: MyString Klasse</vt:lpstr>
      <vt:lpstr>Überblick</vt:lpstr>
      <vt:lpstr>Standard Template Library</vt:lpstr>
      <vt:lpstr>Zusammenfassung</vt:lpstr>
      <vt:lpstr>Viel Spaß bis zur nächsten Vorlesung!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Programmiertechnik I</dc:title>
  <dc:creator>Ralf Herbrich</dc:creator>
  <cp:lastModifiedBy>Herbrich, Ralf</cp:lastModifiedBy>
  <cp:revision>86</cp:revision>
  <cp:lastPrinted>2014-05-07T12:19:03Z</cp:lastPrinted>
  <dcterms:created xsi:type="dcterms:W3CDTF">2022-08-10T08:10:37Z</dcterms:created>
  <dcterms:modified xsi:type="dcterms:W3CDTF">2024-04-13T19:08:45Z</dcterms:modified>
</cp:coreProperties>
</file>