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D6B6-ECE9-B453-5D9A-4CA66D846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24003B-504D-7FF9-4B26-211A2D5E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5E71D-A5AA-DC23-C0E0-8CE88D64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05F14-69B1-F280-E08D-D919B8AA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49EEF-BDFB-CD35-4BD3-C47F1DC3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41A8D-3F3F-87B2-EFFA-EDEAFF5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FDAD0C-9799-E7DF-A68E-EFCE119D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82C72-7427-A8FA-B7A4-3E9F7D6C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BDA7-D24C-E44A-4F23-6BF90F12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CAB72-95D7-0F14-EEFE-3DAE5A98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C4CF48-E817-196C-7F7E-4F5D9B2C6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5770DB-FEA8-AC0B-1F7D-BBB41163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1D7E9-A163-D284-59BA-6EEA281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8E7B7-C4C4-94D4-3755-BC92FE6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D415-BE38-FFB1-9E45-6C5D20A4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88245-6169-E110-3BC1-A83D091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4B2F3-AB3A-0B7A-3850-44B98AF8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E1B20-FAE5-3A0A-AB80-49E9528C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D722F-0ED6-FF64-C2B2-D5C29E1F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45B5C-5161-6B6A-4C96-D16EF54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7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159A7-7EE8-3FD8-E9FB-EA84E90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4CB20-D8BF-A686-6F4E-5F2A20EE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69DAE-B47C-49D3-0B9B-DF67489B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59F22-D59A-C75F-92C2-696416B2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7D9D1-3C5E-81AC-7620-46CE3AB3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0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B6AF5-563F-7867-3ED8-7D845F03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E1C18-5FE2-ED2C-0B05-312FB412B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0B075-4F13-205E-33B0-576B5E3A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BDBDB-0346-2FC6-4A86-1D94ECB5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04CBF9-692F-1A04-8638-AFAAB039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BC088-2F02-45B0-C556-5491537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AF0C4-69E8-549D-AF9F-477F246A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15C7A-1E55-87B2-7937-53834750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2E301-6012-F691-7665-3AD4AFF5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08844C-6786-296B-A157-F0CEEA678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54F618-F74B-1B4E-446B-DABD2F894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793407-38CB-E41B-A98C-3AA3D1AC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EEEA5B-879D-3CDC-4626-0498963F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188C41-8578-E9B2-E0A2-BD79DDAF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923FA-7EF6-173A-BBF3-EF07D35A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8DF622-3E89-D91E-445B-6A3D3749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213935-377D-992E-7550-F53D2527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10D14-33F8-FA0C-61BB-F2D9298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15E0CF-D1C8-EEA6-09FB-3AD2E8A3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0A85BD-6A2E-CD43-789B-74E8E307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BCEFC-AA20-DA4F-39A0-2E29D7A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A956E-5433-2625-BDA4-E23D8436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5D198-7CDC-012F-3361-A02136F3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8DD8D-C76F-5082-293C-31265FD5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222B7-E6A6-78B7-9183-72F6C8C1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82FE0-C916-4B32-AA63-4A9DD29F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32124A-B129-DFC0-2117-E58B8C20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8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D640-C868-7C18-4756-087A5E93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14CE05-6DA1-F575-A08F-9335DDA98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79FF41-A66C-5534-E816-CA18B6D7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9B4DD-B8C6-D2B0-7F20-C094A181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FBF30-65B7-E02F-0204-4A0A0A2E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1DBEA-87AE-41A0-DBC6-D21429A5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E607E-3E21-050C-E073-FA3FD2EF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05B8F0-64A4-5098-9634-9BF2A1B6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07BB5-BA9B-98EA-D64A-45EE834D3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8F69A-C049-4421-BF4B-664515868B2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C0B908-FD4F-C26F-507D-87E21B5A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0B31F-F616-5790-F797-23BCEE5C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45B95-541F-46A0-B260-DBAF847B9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24236-C733-7335-47E9-50A6E06A8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Decorator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06CB86-BB98-8038-4070-78FABADC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2152D-AFB3-BA07-12D1-71EA53A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97552-32F5-B8D8-2167-9AC59E15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Декоратор (</a:t>
            </a:r>
            <a:r>
              <a:rPr lang="ru-RU" dirty="0" err="1"/>
              <a:t>Decorator</a:t>
            </a:r>
            <a:r>
              <a:rPr lang="ru-RU" dirty="0"/>
              <a:t>) — это структурный шаблон проектирования, который позволяет динамически добавлять объектам новые обязанности без изменения их исходного кода. Он является альтернативой наследованию, позволяя оборачивать объект в дополнительные слои для расширения его 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19183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33BC8-0F64-94F7-8097-8AA68CD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D4543A-B211-B60C-6BE0-F2F9A0FB2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585248"/>
            <a:ext cx="1120925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(Компонент):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Определяет общий интерфейс для объектов, которые могут быть декорированы.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(Конкретный компонент):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Базовая реализация, на которую будут накладываться дополнительные обязанности.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(Декоратор):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Абстрактный класс или интерфейс, содержащий ссылку на объект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реализующий его интерфейс.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Decorators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(Конкретные декораторы):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Классы, расширяющие функциональность базового объекта, добавляя новые обязанности. </a:t>
            </a:r>
          </a:p>
        </p:txBody>
      </p:sp>
    </p:spTree>
    <p:extLst>
      <p:ext uri="{BB962C8B-B14F-4D97-AF65-F5344CB8AC3E}">
        <p14:creationId xmlns:p14="http://schemas.microsoft.com/office/powerpoint/2010/main" val="9121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62386-AD78-116E-85E5-C384119B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BEB90-07B1-8AFF-9EE8-9D0022C7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err="1"/>
              <a:t>Decorator</a:t>
            </a:r>
            <a:r>
              <a:rPr lang="ru-RU" dirty="0"/>
              <a:t> применяется: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Когда необходимо динамически добавлять новые обязанности объекту, не изменяя его исходный код.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Для избежания создания множества подклассов при расширении функциональности.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Для соблюдения принципа открытости/закрытости, позволяющего расширять поведение объектов без модификации их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0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13302-F546-3B99-B555-37310AFC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1D817-D9C4-9B33-1CF2-55432A1F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Плюсы паттерна </a:t>
            </a:r>
            <a:r>
              <a:rPr lang="ru-RU" i="1" dirty="0" err="1"/>
              <a:t>Decorator</a:t>
            </a:r>
            <a:r>
              <a:rPr lang="ru-RU" i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Гибкость:</a:t>
            </a:r>
            <a:r>
              <a:rPr lang="ru-RU" dirty="0"/>
              <a:t> Возможность динамического добавления новых обязанностей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Модульность:</a:t>
            </a:r>
            <a:r>
              <a:rPr lang="ru-RU" dirty="0"/>
              <a:t> Каждая обязанность инкапсулируется в отдельном декораторе.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Расширяемость:</a:t>
            </a:r>
            <a:r>
              <a:rPr lang="ru-RU" dirty="0"/>
              <a:t> Легко комбинировать различные декораторы для получения нужного поведения.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Соблюдение принципа открытости/закрытости:</a:t>
            </a:r>
            <a:r>
              <a:rPr lang="ru-RU" dirty="0"/>
              <a:t> Расширение функциональности без изменения исходного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3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FA034-E068-E6C1-6020-A5CA47E7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42B37-CC8B-AB8D-65D4-D1941BE4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Минусы паттерна </a:t>
            </a:r>
            <a:r>
              <a:rPr lang="ru-RU" i="1" dirty="0" err="1"/>
              <a:t>Decorator</a:t>
            </a:r>
            <a:r>
              <a:rPr lang="ru-RU" i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Усложнение архитектуры:</a:t>
            </a:r>
            <a:r>
              <a:rPr lang="ru-RU" dirty="0"/>
              <a:t> Возможное увеличение количества мелких классов, что может затруднить понимание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Отладка:</a:t>
            </a:r>
            <a:r>
              <a:rPr lang="ru-RU" dirty="0"/>
              <a:t> Трудности при отслеживании поведения объекта, если он обернут в несколько декораторов.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Идентификация типов:</a:t>
            </a:r>
            <a:r>
              <a:rPr lang="ru-RU" dirty="0"/>
              <a:t> Определение реального типа декорированного объекта может стать сложным.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714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Паттерн Decorator</vt:lpstr>
      <vt:lpstr>Определение</vt:lpstr>
      <vt:lpstr>Структура паттерна</vt:lpstr>
      <vt:lpstr>Применение</vt:lpstr>
      <vt:lpstr>Преимущества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Сизиков</dc:creator>
  <cp:lastModifiedBy>Алексей Сизиков</cp:lastModifiedBy>
  <cp:revision>1</cp:revision>
  <dcterms:created xsi:type="dcterms:W3CDTF">2025-03-16T13:42:01Z</dcterms:created>
  <dcterms:modified xsi:type="dcterms:W3CDTF">2025-03-16T13:42:01Z</dcterms:modified>
</cp:coreProperties>
</file>