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FD2F4-513D-C7CC-117C-8CEEC1F0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B730D-B487-EB47-E3DD-428C220E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946AED-8EDF-35BC-BEE1-701E79F9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5C9198-904D-998E-CCA9-C1D04472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A0F5C1-8852-6EEB-AC45-A6DA3E64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17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73C52-9F34-6701-0B3B-07BEC79D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1A2EEC-5F75-3E7A-F289-49427B9BF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76AC5D-4E95-C5EA-6244-753D4161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667AA4-1F13-36A2-8DAC-25167057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24F11E-6B74-956E-E9D9-3EDEE521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7469AA-5000-C7BC-E72E-091703DC7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24797C-B9F2-09CD-49ED-AED45E75C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88E4CA-E9D3-B50B-C8AA-34C1F92F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FDDA5-B799-0A03-25D2-D143E513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E1443-E1D6-78D6-2492-19D21759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1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20C15-396C-ABAA-3A63-5531ABFC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19120-B98B-169A-DD7F-C5865A4E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A6A40-AB08-3BD9-CB4A-21FA025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12AF4C-9BE6-945E-2538-4876F7D1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820C9-6D8B-C8A3-85C5-C6B6609C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1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3739-52DD-0AD0-8F46-C8EE3354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2FC70A-0628-8C69-28E2-EF2E9E9E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3FA12D-DB27-41B5-7C14-32819C7F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95BF25-9FB4-21BF-1EEF-7F4B1CCE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54FF3-5BF0-E4EE-5E0A-2F9D8FA5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5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899BA-42C8-5B45-3B7D-A26AD223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844D7-EB88-BE02-58D2-96417F832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58E15C-A25E-C0D0-13FE-31E7C86F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F7430A-DB72-2E31-1A52-BDBEA89E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A0943-B22D-328F-CA03-7026FD0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1594DD-E3D7-1D15-CC22-473E9322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D0413-A1DD-4C4A-8D7E-BD9DD658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ECE078-DACA-14BB-7B1B-70D13F7D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BF38EA-09EE-8999-287C-C3421782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2CC07C-C359-5EFC-3F71-12174389E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3C3D76-6F47-6C07-00E0-9C9414813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1F7D96-EF71-95E4-B4C7-E9C160DB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F8D689-28D7-A174-ADA3-78306031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B272E5-7C20-B063-4828-FFD60A0F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5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392E-0FBD-53D3-76A6-302BA694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8D8B29-6DD0-BC54-C6E0-F274482A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C64D8F-4D0E-AC50-D10F-4E3E15E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687DD8-B2D7-869A-6DB2-49676AF1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404962-A9FE-41CD-A307-BE9B6F1C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C3583B-98D3-2B84-2025-1DEDA1DA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E47A54-B1F8-B1D1-6428-DE0B316B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33245-AE1A-7F13-8EA5-243A45B2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C0F9F-1061-CBAF-8464-DC625646E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07572B-C855-128C-B3D7-B999C8798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20ECBA-3F73-1C78-E4FA-CFDDE4A3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CC7E21-0EED-1C94-4619-0748372A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7C2C5A-C5EF-7D35-8909-95CF0429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3CC04-3C57-5DEF-DD46-07FFA61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2BD764-8BF8-586B-1A42-27414B349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764C77-FF9A-9F5D-AE50-7AC3417D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D9403D-0189-08E2-4877-455A5A2E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4666BE-066E-188A-EBA8-90F75E94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A4E60-2F21-F1AB-5C3C-5ED2CE3F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2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13E80-3EBA-A505-A976-D54CF5F5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24D641-5DD7-437D-0CFA-7EE664B5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20EFF-B93D-0BE5-B6F4-B5541D9AB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1D406-E311-4AA8-B4F9-B6290EBE2AD7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525E4-BDF5-1592-7775-16449D4CA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C7514C-533B-DEF6-EDB5-26145B04F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ED569-E912-43C1-A504-A2F9E837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FCD87-3619-E39F-8600-88800BDF5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Factory Method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5EF168-18AE-9DE8-3774-D79CEC682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15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D1414-EA25-2B98-C4A8-F3B0C985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9A404-5007-5BCF-CD2E-2BC04EB4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Factory </a:t>
            </a:r>
            <a:r>
              <a:rPr lang="ru-RU" dirty="0" err="1"/>
              <a:t>Method</a:t>
            </a:r>
            <a:r>
              <a:rPr lang="ru-RU" dirty="0"/>
              <a:t> (Фабричный метод) относится к порождающим паттернам проектирования. Он определяет интерфейс для создания объектов, позволяя подклассам выбирать тип создаваемых объектов. Это обеспечивает слабую связанность между клиентским кодом и конкретными классами продуктов.</a:t>
            </a:r>
          </a:p>
        </p:txBody>
      </p:sp>
    </p:spTree>
    <p:extLst>
      <p:ext uri="{BB962C8B-B14F-4D97-AF65-F5344CB8AC3E}">
        <p14:creationId xmlns:p14="http://schemas.microsoft.com/office/powerpoint/2010/main" val="365986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BA88C-7D80-AD99-141D-6A8CD03A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7E02AA-20BE-38B5-9659-4954EFFA2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231579"/>
            <a:ext cx="11353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(Создатель):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Абстрактный класс или интерфейс, объявляющий фабричный метод.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Concrete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(Конкретный создатель):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Переопределяет фабричный метод для создания конкретного объекта.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(Продукт):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Интерфейс или абстрактный класс, определяющий общий функционал создаваемых объектов.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Concrete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 (Конкретный продукт):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Реализует интерфейс Product и содержит специфическую функциональность. </a:t>
            </a:r>
          </a:p>
        </p:txBody>
      </p:sp>
    </p:spTree>
    <p:extLst>
      <p:ext uri="{BB962C8B-B14F-4D97-AF65-F5344CB8AC3E}">
        <p14:creationId xmlns:p14="http://schemas.microsoft.com/office/powerpoint/2010/main" val="66954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B7198-C8DB-7AB1-10E8-B7D42CBE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B8D7E-B2BC-D75E-A73C-84A6A327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Паттерн Factory </a:t>
            </a:r>
            <a:r>
              <a:rPr lang="ru-RU" dirty="0" err="1"/>
              <a:t>Method</a:t>
            </a:r>
            <a:r>
              <a:rPr lang="ru-RU" dirty="0"/>
              <a:t> применяется: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Когда необходимо создавать объекты, не привязываясь к их конкретным классам.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Для обеспечения независимости клиентского кода от деталей создания объектов.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 выборе создания объектов в зависимости от динамических условий или конфигурации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5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3B895-45A9-DA19-5FF5-E635FC0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887A1-A184-8457-23E6-F1157513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Плюсы паттерна Factory </a:t>
            </a:r>
            <a:r>
              <a:rPr lang="ru-RU" i="1" dirty="0" err="1"/>
              <a:t>Method</a:t>
            </a:r>
            <a:r>
              <a:rPr lang="ru-RU" i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Делегирует ответственность за создание объектов подклассам, что повышает гибкость.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Обеспечивает слабую связанность между клиентским кодом и конкретными классами продуктов.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Позволяет легко расширять функциональность за счёт добавления новых типов продуктов без изменения существующего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10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28BDF-A934-139F-1F8B-3B136F86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8721C-C082-2102-3C6E-4E396445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Минусы паттерна Factory </a:t>
            </a:r>
            <a:r>
              <a:rPr lang="ru-RU" i="1" dirty="0" err="1"/>
              <a:t>Method</a:t>
            </a:r>
            <a:r>
              <a:rPr lang="ru-RU" i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Увеличивает количество классов в проекте, что может усложнять архитектуру.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Переопределение фабричных методов в каждом конкретном создателе может привести к повышенной сложности поддержки.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Может затруднить понимание потока создания объектов для разработчиков, незнакомых с паттерном.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089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Паттерн Factory Method</vt:lpstr>
      <vt:lpstr>Определение</vt:lpstr>
      <vt:lpstr>Структура паттерна</vt:lpstr>
      <vt:lpstr>Применение</vt:lpstr>
      <vt:lpstr>Преимущества</vt:lpstr>
      <vt:lpstr>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Сизиков</dc:creator>
  <cp:lastModifiedBy>Алексей Сизиков</cp:lastModifiedBy>
  <cp:revision>1</cp:revision>
  <dcterms:created xsi:type="dcterms:W3CDTF">2025-03-16T13:36:26Z</dcterms:created>
  <dcterms:modified xsi:type="dcterms:W3CDTF">2025-03-16T13:36:26Z</dcterms:modified>
</cp:coreProperties>
</file>