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338F4-0DE0-1E73-971C-EC9C6816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9AE04A-1A85-38E7-1BE5-5F5664D5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EA16B3-9371-A5E9-1A70-43B954C7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E68BC-03E4-07F8-1A64-57747E9B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0D4E3B-E3AB-A954-7E70-D12B8D4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7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BA2A1-F1B2-4EF2-73B0-E39012BB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10F4F3-B82B-D41E-AC38-BBC10ED1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82392-1146-31D7-EE59-E12DCD7A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BBD4A-28AB-5E87-EE8E-2F489981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60B9A-3DA8-B306-648A-E5319A24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00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845CDF-53A6-D1E9-5B36-AFEB91EEA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C3547C-8F53-8972-7D42-929E41934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DAF01-66B6-80A9-25A8-8416222A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3C7A0-FE9B-83FA-0322-914F98DC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E5EF8-209B-241A-6D39-A43A848B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2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48446-6426-5A1E-6BF5-BC07FBB2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DECB2-839E-CB40-4B8E-18D69181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D2FFD-C0CC-2896-485D-D417B663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AC406-256F-39E6-C433-493C7FC7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0F999-4C37-62DD-D0EF-408E5386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9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D3111-6CF4-319D-FFF0-A1773310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39823-1C12-E3AD-5430-36EB3FEA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A725E4-4F4B-9A8D-5685-B27613DF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1DAE2-3161-8F73-8B95-1E99A8FD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E18841-3348-6532-9C7A-FCD33BA6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3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A47B8-7D74-F475-15F6-5B672724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59E35-5937-9107-9BD6-1D51BB94A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66DF80-4A50-0688-1DDD-6CDB82D8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11FBF7-0D36-830E-5A50-60170880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1D85DE-8B43-92DE-A550-5ACC015F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295969-CF1F-E249-2D86-2A41FC03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4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E4930-EE6D-8673-4FAF-D4E5F654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9A0B9A-6023-D4A1-0EDE-69638869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361EEE-30A2-1102-8839-CB76EEF98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98A886-DB38-5FCF-DD11-9347E6964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AD95E4-C8B7-7F06-0F79-C282503B9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1F745D-4A74-52C5-EA73-A5A77E06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12027B-B058-1CB8-BEDF-7568D1BA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FC3343D-105B-A6C5-28F0-FEF294E3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3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31A57-E0BE-B5CE-1C41-F669FC03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EFC85-2B68-6713-94D9-9C2284F5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814E32-2EBD-A3AB-35B4-6B131D7D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39B113-E61E-0C54-5D06-D2E367C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3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98DAA2-1F39-79DF-4064-3ABF33F9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429C5F-4212-3D61-8BAA-45DFBD6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EAD9AF-AEB5-1ACB-F6DA-4D8CAABF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348B5-5222-FCE0-9BCA-63C26BEF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FC0C9-29C4-80F0-AD6F-1FE5199D3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651376-4256-E74A-61A4-11C066FE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B15096-316B-80BC-87B0-C3CB12FE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8343D8-FF5E-C73C-D40D-4EAA096F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14CDE8-DDB4-062E-CFC6-D3117384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01668-255F-9C4B-9FF3-A51D808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6A2619-653E-F63F-2A46-3225BF693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18EF70-EEC9-08B1-EDCE-3E6B99197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09353-D39A-CACB-9794-368A6983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3C00CF-2F48-FBA0-5280-536BC943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77BCDF-A64E-8D49-74B4-625C539E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5C8D1-5F15-8106-95C1-77B4E48D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78C5F-8769-5752-9116-69D765B0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30DC1-D1A1-43D7-BCE0-A7C21939D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48751-5CE6-46F6-8504-5ED751C6BDD3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B5100-C88F-D5BC-E166-6BC7D1C7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DC3B2-ADA7-9590-9A1E-E47BCE63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ECCA9-8DC2-4264-82A2-052F60462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4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75581-F0B7-1F79-7496-787AD1120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State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1760FE-FCC7-54F5-0D98-F50A56129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46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D7B5D-3771-68E5-FDEE-53792D3A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3C174-E05E-5D09-4A2C-D0936304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Состояние (State) представляет собой поведенческий шаблон проектирования, который позволяет объекту изменять своё поведение в зависимости от его внутреннего состояния. То есть, при изменении состояния изменяется и логика работы объекта, как если бы менялся его класс.</a:t>
            </a:r>
          </a:p>
        </p:txBody>
      </p:sp>
    </p:spTree>
    <p:extLst>
      <p:ext uri="{BB962C8B-B14F-4D97-AF65-F5344CB8AC3E}">
        <p14:creationId xmlns:p14="http://schemas.microsoft.com/office/powerpoint/2010/main" val="23963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46CE-EB0B-6F16-68D0-C035B5F6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D8B579-4F24-C64E-D4BF-EC79098C7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158279"/>
            <a:ext cx="12192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(Контекст):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класс, содержащий ссылку на объект состояния и управляющий переходами между состояниями.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(Интерфейс состояния):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определяет общий интерфейс для всех конкретных состояний.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Конкретные состояния: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реализуют поведение, специфичное для каждого состояния, и могут самостоятельно инициировать переходы на другие состояния. </a:t>
            </a:r>
          </a:p>
        </p:txBody>
      </p:sp>
    </p:spTree>
    <p:extLst>
      <p:ext uri="{BB962C8B-B14F-4D97-AF65-F5344CB8AC3E}">
        <p14:creationId xmlns:p14="http://schemas.microsoft.com/office/powerpoint/2010/main" val="155398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83CA6-8A0E-6CE6-7147-A1D6C6E1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130DF-5616-69A9-55C7-7CC73E91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Паттерн State применяется:</a:t>
            </a:r>
          </a:p>
          <a:p>
            <a:r>
              <a:rPr lang="ru-RU" dirty="0"/>
              <a:t>Когда объект имеет сложное поведение, зависящее от его состояния.</a:t>
            </a:r>
          </a:p>
          <a:p>
            <a:r>
              <a:rPr lang="ru-RU" dirty="0"/>
              <a:t>Для устранения громоздких условных операторов (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, </a:t>
            </a:r>
            <a:r>
              <a:rPr lang="ru-RU" dirty="0" err="1"/>
              <a:t>switch</a:t>
            </a:r>
            <a:r>
              <a:rPr lang="ru-RU" dirty="0"/>
              <a:t>) при выборе поведения объекта.</a:t>
            </a:r>
          </a:p>
          <a:p>
            <a:r>
              <a:rPr lang="ru-RU" dirty="0"/>
              <a:t>Когда необходимо обеспечить легкую расширяемость и поддержку новых состояний без изменения кода контекста.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68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04581-AA01-8521-A11E-851BF970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AF306-7444-C92A-83E9-CEF5B899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Плюсы паттерна State:</a:t>
            </a:r>
            <a:endParaRPr lang="ru-RU" dirty="0"/>
          </a:p>
          <a:p>
            <a:r>
              <a:rPr lang="ru-RU" dirty="0"/>
              <a:t>Изолирует логику, специфичную для каждого состояния, что повышает модульность.</a:t>
            </a:r>
          </a:p>
          <a:p>
            <a:r>
              <a:rPr lang="ru-RU" dirty="0"/>
              <a:t>Устраняет необходимость использования многочисленных условных операторов, делая код более чистым и поддерживаемым.</a:t>
            </a:r>
          </a:p>
          <a:p>
            <a:r>
              <a:rPr lang="ru-RU" dirty="0"/>
              <a:t>Облегчает добавление новых состояний и изменение поведения без модификации основного класса.</a:t>
            </a:r>
          </a:p>
          <a:p>
            <a:r>
              <a:rPr lang="ru-RU" dirty="0"/>
              <a:t>Улучшает читаемость и тестируемость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37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8AB63-2A63-FB6D-A50A-FA84C6EE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8F86D-EE89-1AAA-2D2B-3C35A6C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/>
              <a:t>Минусы паттерна State:</a:t>
            </a:r>
            <a:endParaRPr lang="ru-RU" dirty="0"/>
          </a:p>
          <a:p>
            <a:r>
              <a:rPr lang="ru-RU" dirty="0"/>
              <a:t>Увеличивает количество классов в проекте, что может усложнять архитектуру при небольших системах.</a:t>
            </a:r>
          </a:p>
          <a:p>
            <a:r>
              <a:rPr lang="ru-RU" dirty="0"/>
              <a:t>Может привести к избыточности, если количество состояний незначительно.</a:t>
            </a:r>
          </a:p>
          <a:p>
            <a:r>
              <a:rPr lang="ru-RU" dirty="0"/>
              <a:t>Требует продуманного управления переходами между состояниями, чтобы избежать логических ошибок.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848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Паттерн State</vt:lpstr>
      <vt:lpstr>Определение</vt:lpstr>
      <vt:lpstr>Структура паттерна</vt:lpstr>
      <vt:lpstr>Применение</vt:lpstr>
      <vt:lpstr>Преимущества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Сизиков</dc:creator>
  <cp:lastModifiedBy>Алексей Сизиков</cp:lastModifiedBy>
  <cp:revision>1</cp:revision>
  <dcterms:created xsi:type="dcterms:W3CDTF">2025-03-16T13:33:30Z</dcterms:created>
  <dcterms:modified xsi:type="dcterms:W3CDTF">2025-03-16T13:33:44Z</dcterms:modified>
</cp:coreProperties>
</file>