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75" r:id="rId6"/>
    <p:sldId id="276" r:id="rId7"/>
    <p:sldId id="260" r:id="rId8"/>
    <p:sldId id="261" r:id="rId9"/>
    <p:sldId id="269" r:id="rId10"/>
    <p:sldId id="277" r:id="rId11"/>
    <p:sldId id="273" r:id="rId12"/>
    <p:sldId id="271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83E2-73BB-4D87-9302-5E5B9FB84F5D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A1615-0B9A-4E3F-95C6-A0FC116D4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7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9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4549B6-8BE6-46B4-9D61-BD81091AA0B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31797A-CB08-4DE7-BF6B-21D60A1B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B4A-1738-E88D-A6FA-9C545D75A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06637-E9F2-D39C-140B-02F2C2E18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Project : 1</a:t>
            </a:r>
            <a:r>
              <a:rPr lang="en-US" baseline="30000" dirty="0"/>
              <a:t>st</a:t>
            </a:r>
            <a:r>
              <a:rPr lang="en-US" dirty="0"/>
              <a:t> Mechatronics</a:t>
            </a:r>
            <a:endParaRPr lang="ar-EG" dirty="0"/>
          </a:p>
          <a:p>
            <a:pPr algn="ctr"/>
            <a:r>
              <a:rPr lang="en-US" dirty="0"/>
              <a:t>In </a:t>
            </a:r>
            <a:r>
              <a:rPr lang="en-US" dirty="0" err="1"/>
              <a:t>c++</a:t>
            </a:r>
            <a:endParaRPr lang="en-US" dirty="0"/>
          </a:p>
          <a:p>
            <a:pPr algn="ctr"/>
            <a:r>
              <a:rPr lang="en-US" dirty="0"/>
              <a:t>Dr. </a:t>
            </a:r>
            <a:r>
              <a:rPr lang="en-US" dirty="0" err="1"/>
              <a:t>Abdelhady</a:t>
            </a:r>
            <a:r>
              <a:rPr lang="en-US" dirty="0"/>
              <a:t> Mostafa</a:t>
            </a:r>
          </a:p>
          <a:p>
            <a:pPr algn="ctr"/>
            <a:r>
              <a:rPr lang="en-US" dirty="0"/>
              <a:t>By Diea </a:t>
            </a:r>
            <a:r>
              <a:rPr lang="en-US" dirty="0" err="1"/>
              <a:t>hassan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638ED-937B-AC33-080F-67CEFA8FB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12" y="0"/>
            <a:ext cx="6584251" cy="446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042B6-C7F8-AD7A-D17C-98720C97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70" y="3531429"/>
            <a:ext cx="9678239" cy="2286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B845C-AEA6-EA49-5E7E-E2BECC2DC8F7}"/>
              </a:ext>
            </a:extLst>
          </p:cNvPr>
          <p:cNvSpPr txBox="1"/>
          <p:nvPr/>
        </p:nvSpPr>
        <p:spPr>
          <a:xfrm>
            <a:off x="8365110" y="1526598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decision</a:t>
            </a:r>
            <a:r>
              <a:rPr lang="ar-EG" dirty="0"/>
              <a:t> </a:t>
            </a:r>
            <a:r>
              <a:rPr lang="en-US" dirty="0"/>
              <a:t>when play lose</a:t>
            </a:r>
          </a:p>
        </p:txBody>
      </p:sp>
    </p:spTree>
    <p:extLst>
      <p:ext uri="{BB962C8B-B14F-4D97-AF65-F5344CB8AC3E}">
        <p14:creationId xmlns:p14="http://schemas.microsoft.com/office/powerpoint/2010/main" val="1198465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60000">
        <p14:flash/>
      </p:transition>
    </mc:Choice>
    <mc:Fallback>
      <p:transition spd="slow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18B901A-F2E0-7258-F459-BB6D2653F149}"/>
              </a:ext>
            </a:extLst>
          </p:cNvPr>
          <p:cNvSpPr/>
          <p:nvPr/>
        </p:nvSpPr>
        <p:spPr>
          <a:xfrm>
            <a:off x="5745890" y="3613665"/>
            <a:ext cx="2354875" cy="993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25247-663C-2FE1-8271-1542F981E1E0}"/>
              </a:ext>
            </a:extLst>
          </p:cNvPr>
          <p:cNvSpPr txBox="1"/>
          <p:nvPr/>
        </p:nvSpPr>
        <p:spPr>
          <a:xfrm>
            <a:off x="8477069" y="3995529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set speed to snake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71CC174E-58AE-BB70-5230-AE851B2141A5}"/>
              </a:ext>
            </a:extLst>
          </p:cNvPr>
          <p:cNvSpPr/>
          <p:nvPr/>
        </p:nvSpPr>
        <p:spPr>
          <a:xfrm>
            <a:off x="5656438" y="1920304"/>
            <a:ext cx="2354875" cy="1192228"/>
          </a:xfrm>
          <a:prstGeom prst="strip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91EE2-B67A-8560-6925-39CC29438EAF}"/>
              </a:ext>
            </a:extLst>
          </p:cNvPr>
          <p:cNvSpPr txBox="1"/>
          <p:nvPr/>
        </p:nvSpPr>
        <p:spPr>
          <a:xfrm>
            <a:off x="8646034" y="2331752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 image and audio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F2F97-6BAF-2FE9-5419-EEEF8473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" y="702176"/>
            <a:ext cx="5665303" cy="590050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CBB067-BC69-2EEB-4D0D-53CFE4BBE6CB}"/>
              </a:ext>
            </a:extLst>
          </p:cNvPr>
          <p:cNvSpPr/>
          <p:nvPr/>
        </p:nvSpPr>
        <p:spPr>
          <a:xfrm>
            <a:off x="5745889" y="4956205"/>
            <a:ext cx="2354875" cy="874644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D9168-F7E7-480E-A00C-81697F5872FC}"/>
              </a:ext>
            </a:extLst>
          </p:cNvPr>
          <p:cNvSpPr txBox="1"/>
          <p:nvPr/>
        </p:nvSpPr>
        <p:spPr>
          <a:xfrm>
            <a:off x="8646034" y="5208861"/>
            <a:ext cx="206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volume of audio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86A52-7233-895E-B0C8-B8832B80B3A2}"/>
              </a:ext>
            </a:extLst>
          </p:cNvPr>
          <p:cNvSpPr/>
          <p:nvPr/>
        </p:nvSpPr>
        <p:spPr>
          <a:xfrm>
            <a:off x="1918252" y="3429000"/>
            <a:ext cx="1242391" cy="56652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4BCFA3-1198-B5F9-A44E-138527C68485}"/>
              </a:ext>
            </a:extLst>
          </p:cNvPr>
          <p:cNvSpPr/>
          <p:nvPr/>
        </p:nvSpPr>
        <p:spPr>
          <a:xfrm>
            <a:off x="3965713" y="4364861"/>
            <a:ext cx="1093304" cy="39598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2423"/>
      </p:ext>
    </p:extLst>
  </p:cSld>
  <p:clrMapOvr>
    <a:masterClrMapping/>
  </p:clrMapOvr>
  <p:transition spd="slow" advTm="60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6" grpId="0"/>
      <p:bldP spid="11" grpId="0" animBg="1"/>
      <p:bldP spid="12" grpId="0"/>
      <p:bldP spid="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2051C-B4F6-563E-BFA9-2CC5F0893DB3}"/>
              </a:ext>
            </a:extLst>
          </p:cNvPr>
          <p:cNvSpPr txBox="1"/>
          <p:nvPr/>
        </p:nvSpPr>
        <p:spPr>
          <a:xfrm>
            <a:off x="3506856" y="3594972"/>
            <a:ext cx="5178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receive orders keyboard</a:t>
            </a:r>
            <a:r>
              <a:rPr lang="ar-EG" sz="3200" dirty="0"/>
              <a:t>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E1CB7-1A03-7DC4-30B1-9500DF75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68" y="874918"/>
            <a:ext cx="7394515" cy="238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87568-E02E-FED3-2110-B47D9935C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06" y="4179747"/>
            <a:ext cx="9186837" cy="690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DDFE8-DECB-DECA-3EAF-DAC6100401C2}"/>
              </a:ext>
            </a:extLst>
          </p:cNvPr>
          <p:cNvSpPr txBox="1"/>
          <p:nvPr/>
        </p:nvSpPr>
        <p:spPr>
          <a:xfrm>
            <a:off x="4280166" y="5202308"/>
            <a:ext cx="3293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 set speed snake</a:t>
            </a:r>
          </a:p>
        </p:txBody>
      </p:sp>
    </p:spTree>
    <p:extLst>
      <p:ext uri="{BB962C8B-B14F-4D97-AF65-F5344CB8AC3E}">
        <p14:creationId xmlns:p14="http://schemas.microsoft.com/office/powerpoint/2010/main" val="98355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shred/>
      </p:transition>
    </mc:Choice>
    <mc:Fallback>
      <p:transition spd="slow" advTm="3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A5BFFF-01B7-2EAE-79A9-32C7AB33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48" y="290655"/>
            <a:ext cx="8877602" cy="4152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39243C-BB2D-B39D-D6D8-1B755737068D}"/>
              </a:ext>
            </a:extLst>
          </p:cNvPr>
          <p:cNvSpPr txBox="1"/>
          <p:nvPr/>
        </p:nvSpPr>
        <p:spPr>
          <a:xfrm>
            <a:off x="1338121" y="1246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12E56-1EA6-A7C1-9B64-042DD742E83E}"/>
              </a:ext>
            </a:extLst>
          </p:cNvPr>
          <p:cNvSpPr txBox="1"/>
          <p:nvPr/>
        </p:nvSpPr>
        <p:spPr>
          <a:xfrm>
            <a:off x="1338121" y="2182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57397-075F-7799-F283-7A8C8A51DA4E}"/>
              </a:ext>
            </a:extLst>
          </p:cNvPr>
          <p:cNvSpPr txBox="1"/>
          <p:nvPr/>
        </p:nvSpPr>
        <p:spPr>
          <a:xfrm>
            <a:off x="1338121" y="2853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89CF65-14D5-E14E-6288-A7D9FBF4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66215"/>
              </p:ext>
            </p:extLst>
          </p:nvPr>
        </p:nvGraphicFramePr>
        <p:xfrm>
          <a:off x="1639807" y="5010238"/>
          <a:ext cx="6951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641">
                  <a:extLst>
                    <a:ext uri="{9D8B030D-6E8A-4147-A177-3AD203B41FA5}">
                      <a16:colId xmlns:a16="http://schemas.microsoft.com/office/drawing/2014/main" val="2914464693"/>
                    </a:ext>
                  </a:extLst>
                </a:gridCol>
                <a:gridCol w="6557751">
                  <a:extLst>
                    <a:ext uri="{9D8B030D-6E8A-4147-A177-3AD203B41FA5}">
                      <a16:colId xmlns:a16="http://schemas.microsoft.com/office/drawing/2014/main" val="402367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Draw map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 snake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0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 fruit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4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7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0000">
        <p14:vortex dir="r"/>
      </p:transition>
    </mc:Choice>
    <mc:Fallback>
      <p:transition spd="slow" advTm="6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28A6-F413-C45E-6EF7-3A7FAE0AEA7E}"/>
              </a:ext>
            </a:extLst>
          </p:cNvPr>
          <p:cNvSpPr txBox="1"/>
          <p:nvPr/>
        </p:nvSpPr>
        <p:spPr>
          <a:xfrm>
            <a:off x="629478" y="2828835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u="none" strike="noStrike" baseline="0" dirty="0">
                <a:solidFill>
                  <a:srgbClr val="6F2F9F"/>
                </a:solidFill>
                <a:latin typeface="Calibri" panose="020F0502020204030204" pitchFamily="34" charset="0"/>
              </a:rPr>
              <a:t>Any 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7875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10508-1102-E37E-8579-6B1B489D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95304" cy="5804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88775-91AD-EAB1-AE61-8532CDC25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76" y="1669774"/>
            <a:ext cx="6331224" cy="50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3E211-F302-8029-18C5-69E5276C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7" y="979421"/>
            <a:ext cx="6371883" cy="5878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245E1F-88DE-73D9-5795-7C3C5B05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0117" cy="56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E6A07-38D4-8221-7EB0-5209B49B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6977" cy="233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DBC50-BAB2-9229-CD6C-DA82185C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1" y="2339543"/>
            <a:ext cx="9251482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0"/>
    </mc:Choice>
    <mc:Fallback xmlns="">
      <p:transition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965800-47CC-8C6F-21C5-89A7C65A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08" y="274103"/>
            <a:ext cx="2981790" cy="2981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F3087-8588-19E8-8733-F8F0F2EE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66" y="3247213"/>
            <a:ext cx="2107086" cy="2107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02A52-44A2-8E04-7F2C-E6DC0CDE1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66" y="711455"/>
            <a:ext cx="2107086" cy="210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A4CA69-3C0B-C992-BDB6-9B66E3E56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0" y="3247213"/>
            <a:ext cx="2107086" cy="21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7881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2D6F4A-16B5-45AE-76D5-F180B024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10054"/>
            <a:ext cx="47625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F3BF6-26F5-B8B8-E5D9-B0A4F98DC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91" y="236882"/>
            <a:ext cx="6384235" cy="63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3911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FDC77-DDFB-5B91-54C4-A6219B5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4" y="1280560"/>
            <a:ext cx="4957060" cy="2659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7D1E05-7DA6-59E3-FC40-171FD756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37" y="878645"/>
            <a:ext cx="6602523" cy="3145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7C504-213B-ACA1-5B07-783081C709AF}"/>
              </a:ext>
            </a:extLst>
          </p:cNvPr>
          <p:cNvSpPr txBox="1"/>
          <p:nvPr/>
        </p:nvSpPr>
        <p:spPr>
          <a:xfrm>
            <a:off x="1211855" y="4542182"/>
            <a:ext cx="281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Struction</a:t>
            </a:r>
            <a:r>
              <a:rPr lang="en-US" dirty="0"/>
              <a:t> for snake and fruit</a:t>
            </a:r>
          </a:p>
          <a:p>
            <a:r>
              <a:rPr lang="en-US" dirty="0"/>
              <a:t>Enumeration of direction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4649F-4238-171D-66A3-829964442D73}"/>
              </a:ext>
            </a:extLst>
          </p:cNvPr>
          <p:cNvSpPr txBox="1"/>
          <p:nvPr/>
        </p:nvSpPr>
        <p:spPr>
          <a:xfrm>
            <a:off x="9622535" y="4219016"/>
            <a:ext cx="162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for game </a:t>
            </a:r>
          </a:p>
          <a:p>
            <a:r>
              <a:rPr lang="en-US" dirty="0"/>
              <a:t>Have 5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69F9-1C4D-EDD9-712E-B783C91528A5}"/>
              </a:ext>
            </a:extLst>
          </p:cNvPr>
          <p:cNvSpPr txBox="1"/>
          <p:nvPr/>
        </p:nvSpPr>
        <p:spPr>
          <a:xfrm>
            <a:off x="9382539" y="5060239"/>
            <a:ext cx="2718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for number of space in x</a:t>
            </a:r>
          </a:p>
          <a:p>
            <a:r>
              <a:rPr lang="en-US" dirty="0"/>
              <a:t>M for number of space in y</a:t>
            </a:r>
          </a:p>
          <a:p>
            <a:r>
              <a:rPr lang="en-US" dirty="0"/>
              <a:t>Size for size of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4C44F-1393-4501-8CBE-47EEDBEF9A86}"/>
              </a:ext>
            </a:extLst>
          </p:cNvPr>
          <p:cNvSpPr txBox="1"/>
          <p:nvPr/>
        </p:nvSpPr>
        <p:spPr>
          <a:xfrm>
            <a:off x="5176372" y="5198738"/>
            <a:ext cx="216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is length of height</a:t>
            </a:r>
          </a:p>
          <a:p>
            <a:r>
              <a:rPr lang="en-US" dirty="0"/>
              <a:t>W is length of 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18571-FE21-3605-5995-BA2A70D080DB}"/>
              </a:ext>
            </a:extLst>
          </p:cNvPr>
          <p:cNvSpPr txBox="1"/>
          <p:nvPr/>
        </p:nvSpPr>
        <p:spPr>
          <a:xfrm>
            <a:off x="5260889" y="4361979"/>
            <a:ext cx="316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is array  of </a:t>
            </a:r>
            <a:r>
              <a:rPr lang="en-US" dirty="0" err="1"/>
              <a:t>struction</a:t>
            </a:r>
            <a:r>
              <a:rPr lang="en-US" dirty="0"/>
              <a:t> snake</a:t>
            </a:r>
          </a:p>
          <a:p>
            <a:r>
              <a:rPr lang="en-US" dirty="0"/>
              <a:t>F1 is </a:t>
            </a:r>
            <a:r>
              <a:rPr lang="en-US" dirty="0" err="1"/>
              <a:t>variabble</a:t>
            </a:r>
            <a:r>
              <a:rPr lang="en-US" dirty="0"/>
              <a:t>  of </a:t>
            </a:r>
            <a:r>
              <a:rPr lang="en-US" dirty="0" err="1"/>
              <a:t>struction</a:t>
            </a:r>
            <a:r>
              <a:rPr lang="en-US" dirty="0"/>
              <a:t> fruit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87CF-96FF-01E6-05F3-661F394B89C2}"/>
              </a:ext>
            </a:extLst>
          </p:cNvPr>
          <p:cNvSpPr txBox="1"/>
          <p:nvPr/>
        </p:nvSpPr>
        <p:spPr>
          <a:xfrm>
            <a:off x="7721275" y="58450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g1</a:t>
            </a:r>
          </a:p>
        </p:txBody>
      </p:sp>
    </p:spTree>
    <p:extLst>
      <p:ext uri="{BB962C8B-B14F-4D97-AF65-F5344CB8AC3E}">
        <p14:creationId xmlns:p14="http://schemas.microsoft.com/office/powerpoint/2010/main" val="393048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>
        <p14:vortex dir="r"/>
      </p:transition>
    </mc:Choice>
    <mc:Fallback>
      <p:transition spd="slow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E74AF7-5D93-2C79-57BA-64756230C237}"/>
              </a:ext>
            </a:extLst>
          </p:cNvPr>
          <p:cNvSpPr txBox="1"/>
          <p:nvPr/>
        </p:nvSpPr>
        <p:spPr>
          <a:xfrm>
            <a:off x="963599" y="4526481"/>
            <a:ext cx="10264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RenderWindow</a:t>
            </a:r>
            <a:r>
              <a:rPr lang="en-US" sz="2800" dirty="0"/>
              <a:t> is a class in &lt;SFML/Graphics&gt; that has two argument </a:t>
            </a:r>
          </a:p>
          <a:p>
            <a:pPr algn="ctr"/>
            <a:r>
              <a:rPr lang="en-US" sz="2800" dirty="0"/>
              <a:t>( int , string or char)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108A1-EEF8-559B-ED94-16B5E076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54" y="999725"/>
            <a:ext cx="8638891" cy="198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A1BD3-E420-8B71-34B4-DA433F854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3" y="3331760"/>
            <a:ext cx="9702890" cy="8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2567"/>
      </p:ext>
    </p:extLst>
  </p:cSld>
  <p:clrMapOvr>
    <a:masterClrMapping/>
  </p:clrMapOvr>
  <p:transition spd="slow" advTm="6000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3F29DB5-46D7-40F9-E88C-6AA94305D379}"/>
              </a:ext>
            </a:extLst>
          </p:cNvPr>
          <p:cNvSpPr/>
          <p:nvPr/>
        </p:nvSpPr>
        <p:spPr>
          <a:xfrm>
            <a:off x="6117555" y="4970254"/>
            <a:ext cx="1911541" cy="99698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2569B4A6-01C4-82A1-CA78-592A3BE35AA3}"/>
              </a:ext>
            </a:extLst>
          </p:cNvPr>
          <p:cNvSpPr/>
          <p:nvPr/>
        </p:nvSpPr>
        <p:spPr>
          <a:xfrm>
            <a:off x="7110276" y="1305559"/>
            <a:ext cx="1424897" cy="792167"/>
          </a:xfrm>
          <a:prstGeom prst="strip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68081-BB50-67FE-D43C-7AE0A759D810}"/>
              </a:ext>
            </a:extLst>
          </p:cNvPr>
          <p:cNvSpPr txBox="1"/>
          <p:nvPr/>
        </p:nvSpPr>
        <p:spPr>
          <a:xfrm>
            <a:off x="8535173" y="1517388"/>
            <a:ext cx="377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to shift value of head snake to 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4F9E1-D641-B79B-211F-4A4CDFBBE4A3}"/>
              </a:ext>
            </a:extLst>
          </p:cNvPr>
          <p:cNvSpPr txBox="1"/>
          <p:nvPr/>
        </p:nvSpPr>
        <p:spPr>
          <a:xfrm>
            <a:off x="9167649" y="3065414"/>
            <a:ext cx="303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to help us in move snake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7B75E4-5A66-060C-8D3E-1F5D5E5807DE}"/>
              </a:ext>
            </a:extLst>
          </p:cNvPr>
          <p:cNvSpPr/>
          <p:nvPr/>
        </p:nvSpPr>
        <p:spPr>
          <a:xfrm>
            <a:off x="7207889" y="2344092"/>
            <a:ext cx="1821709" cy="181197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21566230-F71E-BB7F-EA79-6DF5823277DD}"/>
              </a:ext>
            </a:extLst>
          </p:cNvPr>
          <p:cNvSpPr/>
          <p:nvPr/>
        </p:nvSpPr>
        <p:spPr>
          <a:xfrm>
            <a:off x="7267161" y="4402434"/>
            <a:ext cx="1523870" cy="556769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27D82-9B8C-1091-7ED5-6A866519C6D3}"/>
              </a:ext>
            </a:extLst>
          </p:cNvPr>
          <p:cNvSpPr txBox="1"/>
          <p:nvPr/>
        </p:nvSpPr>
        <p:spPr>
          <a:xfrm>
            <a:off x="9167649" y="4496152"/>
            <a:ext cx="202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to  grow snake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D9328-39C0-5A1B-9A6E-1DF7776626D2}"/>
              </a:ext>
            </a:extLst>
          </p:cNvPr>
          <p:cNvSpPr txBox="1"/>
          <p:nvPr/>
        </p:nvSpPr>
        <p:spPr>
          <a:xfrm>
            <a:off x="8029096" y="5127952"/>
            <a:ext cx="415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to make snake return to map when it leave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8F65C2-9BD7-75C8-FE52-4EFCF648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0713"/>
            <a:ext cx="7207889" cy="460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43573"/>
      </p:ext>
    </p:extLst>
  </p:cSld>
  <p:clrMapOvr>
    <a:masterClrMapping/>
  </p:clrMapOvr>
  <p:transition spd="slow" advTm="60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8" grpId="0" animBg="1"/>
      <p:bldP spid="9" grpId="0" animBg="1"/>
      <p:bldP spid="10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705</TotalTime>
  <Words>167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Snake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Diea Hassan</dc:creator>
  <cp:lastModifiedBy>Diea Hassan</cp:lastModifiedBy>
  <cp:revision>14</cp:revision>
  <dcterms:created xsi:type="dcterms:W3CDTF">2023-11-26T16:23:26Z</dcterms:created>
  <dcterms:modified xsi:type="dcterms:W3CDTF">2023-12-02T23:28:14Z</dcterms:modified>
</cp:coreProperties>
</file>