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5" autoAdjust="0"/>
  </p:normalViewPr>
  <p:slideViewPr>
    <p:cSldViewPr snapToGrid="0">
      <p:cViewPr varScale="1">
        <p:scale>
          <a:sx n="119" d="100"/>
          <a:sy n="119" d="100"/>
        </p:scale>
        <p:origin x="12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26F-B5EC-4466-BBA8-C375C174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907A-9931-42CD-B40E-78930EFEE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1B2E-9892-44BF-88C4-4F58AAC2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E28E-E1E7-4F3A-A676-7F869972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D6BA-D033-404A-9B24-8B1E50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07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D380-8767-44E1-998D-62C80312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AE6C-B306-4759-8B5A-A09C1386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F41E-C30A-4353-A988-C25316DA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DD47-DE28-4B5E-8C8D-C4C09110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217-9B63-4C2A-BE96-187BEC3B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1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C5D02-5E88-4788-BBB4-F068EC21B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73160-9C53-42FA-9BB1-4D2A8986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419C-8D2E-43B1-954A-0398422E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9243-1215-4F40-BABD-8259FAD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7CB1-2FAC-4753-A36A-E931C319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8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74D7-0093-462C-BF01-BC9710F1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2A28-53B7-4966-A6AC-5AD49E3A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6D3A-A3FE-472C-B20B-226AED86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F1E9-853A-4CB0-8981-45DB83A4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285A-FF37-483B-880C-6E6858BE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44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783C-5622-49B2-8358-A4905CA6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0CDE-12F0-4A13-B2B1-33878E46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62F91-AA5C-4EDE-B248-F93A42D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B266-79C6-4C6F-819D-C2751BF2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704B-6FF8-42DA-BCCA-BE77A82E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96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DF03-6915-41C8-A08B-6BEAA1BD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BE5E-62C0-4059-8958-55A461D47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2518-1758-49B2-A6D3-EF2927A0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38CDA-EF00-45BD-BF44-FCD84DDA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9598-2D9A-4D31-99A3-DC9329A7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EBD8-C115-4AC7-A920-5FB3BCBC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01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3A62-DF43-4388-A1B8-FE48A8F7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91F7-65B0-49EF-B09A-22B3487A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3082-9067-45BF-B2CC-182490EC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615B-11F5-47B8-AF78-F1EB1666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E22E-C159-4312-9C9F-D896A4B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CD2A8-D07A-4479-910D-EFB3C613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A87C9-015D-40D2-8C4C-8A0602C0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3C5B0-E20E-4E6B-A8E9-7E461546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312B-2C66-452C-820D-023302C3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C6898-E346-47AE-9469-09CEE5DD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0113C-8FEA-4BE1-8BDF-FBB1852C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DDC50-BB00-4A0D-AA89-9E46A134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2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8E1DE-29FD-4428-BFDC-B75A880D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88E00-8C06-412F-810A-543F31B5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771C-561C-4A45-A0F6-746AECDE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5022-3F03-4E16-B9FC-DED43BF7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7FCE-0F50-4002-ADF1-A66E53F5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B1DBD-96C6-4341-9C10-676A635C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F677-64D4-472E-AE67-A92F1714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82DCE-40DD-4C3B-BDCC-7BC394C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3BA03-73D4-4915-B019-41CF699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4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8E6-D631-4E3A-B7EA-ED6D6C61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E2B29-86B3-4FA6-8C57-137E6E5A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14BB8-83E1-4BE4-B912-857F135A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FC19E-901A-4F9A-8E3E-7BC9AB1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55B72-C562-4FD4-B4F4-A5B4540A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77A3-E2F2-484C-B302-7E86E108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0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BB5B7-4234-4CDA-8192-F33E396F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EF356-5CA9-4924-AD72-C6F4A126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F73F-FC1D-40F5-A826-D9A78A1C2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17BA-8914-421B-B515-5EEB3071E743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4D26-73A7-4BD5-A42D-30A10ACCD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A9A1-14BD-4CA6-9C50-B55CA70AD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1408653-C652-4FBF-AB9D-4F0F468AD43E}"/>
              </a:ext>
            </a:extLst>
          </p:cNvPr>
          <p:cNvSpPr/>
          <p:nvPr/>
        </p:nvSpPr>
        <p:spPr>
          <a:xfrm>
            <a:off x="1908231" y="529389"/>
            <a:ext cx="8592082" cy="264578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9C7877-8265-460D-80F9-84B554842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13" y="828871"/>
            <a:ext cx="2926086" cy="219456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9CD9F6F-C64F-4E68-A06C-FA03E2E1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13" y="3288348"/>
            <a:ext cx="2926086" cy="2194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6003D-51D6-4590-A14F-FEE4D94ADEEC}"/>
                  </a:ext>
                </a:extLst>
              </p:cNvPr>
              <p:cNvSpPr txBox="1"/>
              <p:nvPr/>
            </p:nvSpPr>
            <p:spPr>
              <a:xfrm>
                <a:off x="4459925" y="690371"/>
                <a:ext cx="3508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b="0" dirty="0"/>
                  <a:t>Forward model: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6003D-51D6-4590-A14F-FEE4D94A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25" y="690371"/>
                <a:ext cx="3508461" cy="276999"/>
              </a:xfrm>
              <a:prstGeom prst="rect">
                <a:avLst/>
              </a:prstGeom>
              <a:blipFill>
                <a:blip r:embed="rId4"/>
                <a:stretch>
                  <a:fillRect l="-3652" t="-28261" r="-87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D49FD-16DD-464F-841D-72C0852BE115}"/>
                  </a:ext>
                </a:extLst>
              </p:cNvPr>
              <p:cNvSpPr txBox="1"/>
              <p:nvPr/>
            </p:nvSpPr>
            <p:spPr>
              <a:xfrm>
                <a:off x="4459925" y="5457485"/>
                <a:ext cx="3609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dirty="0"/>
                  <a:t>Back</a:t>
                </a:r>
                <a:r>
                  <a:rPr lang="en-CA" b="0" dirty="0"/>
                  <a:t>ward model: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D49FD-16DD-464F-841D-72C0852B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25" y="5457485"/>
                <a:ext cx="3609963" cy="276999"/>
              </a:xfrm>
              <a:prstGeom prst="rect">
                <a:avLst/>
              </a:prstGeom>
              <a:blipFill>
                <a:blip r:embed="rId5"/>
                <a:stretch>
                  <a:fillRect l="-3547" t="-28261" r="-845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600B0-D133-4111-A0D8-C956B9B5670B}"/>
              </a:ext>
            </a:extLst>
          </p:cNvPr>
          <p:cNvCxnSpPr>
            <a:stCxn id="5" idx="3"/>
          </p:cNvCxnSpPr>
          <p:nvPr/>
        </p:nvCxnSpPr>
        <p:spPr>
          <a:xfrm flipV="1">
            <a:off x="7677199" y="1926152"/>
            <a:ext cx="7467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315EC6-0657-48B5-A27B-F9E2361002F0}"/>
              </a:ext>
            </a:extLst>
          </p:cNvPr>
          <p:cNvSpPr txBox="1"/>
          <p:nvPr/>
        </p:nvSpPr>
        <p:spPr>
          <a:xfrm>
            <a:off x="7677198" y="1587597"/>
            <a:ext cx="74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15BE3-FE8B-472A-A34E-9747D46C2075}"/>
                  </a:ext>
                </a:extLst>
              </p:cNvPr>
              <p:cNvSpPr txBox="1"/>
              <p:nvPr/>
            </p:nvSpPr>
            <p:spPr>
              <a:xfrm>
                <a:off x="8557601" y="1785182"/>
                <a:ext cx="1942711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15BE3-FE8B-472A-A34E-9747D46C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601" y="1785182"/>
                <a:ext cx="1942711" cy="281937"/>
              </a:xfrm>
              <a:prstGeom prst="rect">
                <a:avLst/>
              </a:prstGeom>
              <a:blipFill>
                <a:blip r:embed="rId6"/>
                <a:stretch>
                  <a:fillRect l="-1258" t="-4348" r="-943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253AA1-237A-4C0E-9FCB-4073093A9657}"/>
              </a:ext>
            </a:extLst>
          </p:cNvPr>
          <p:cNvSpPr txBox="1"/>
          <p:nvPr/>
        </p:nvSpPr>
        <p:spPr>
          <a:xfrm>
            <a:off x="10612607" y="2276900"/>
            <a:ext cx="141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score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C1B82-9B3B-44FC-9E00-87F6D4E70602}"/>
                  </a:ext>
                </a:extLst>
              </p:cNvPr>
              <p:cNvSpPr txBox="1"/>
              <p:nvPr/>
            </p:nvSpPr>
            <p:spPr>
              <a:xfrm>
                <a:off x="10155703" y="3288348"/>
                <a:ext cx="200330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′: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C1B82-9B3B-44FC-9E00-87F6D4E70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03" y="3288348"/>
                <a:ext cx="2003304" cy="281937"/>
              </a:xfrm>
              <a:prstGeom prst="rect">
                <a:avLst/>
              </a:prstGeom>
              <a:blipFill>
                <a:blip r:embed="rId7"/>
                <a:stretch>
                  <a:fillRect l="-2736" t="-4255" r="-608" b="-85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5A24ECC-745B-45AD-9E66-2F2B507CBE5D}"/>
              </a:ext>
            </a:extLst>
          </p:cNvPr>
          <p:cNvSpPr txBox="1"/>
          <p:nvPr/>
        </p:nvSpPr>
        <p:spPr>
          <a:xfrm>
            <a:off x="10612607" y="3996958"/>
            <a:ext cx="141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sample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083B2-B970-4C93-8264-31C425F73FCF}"/>
                  </a:ext>
                </a:extLst>
              </p:cNvPr>
              <p:cNvSpPr txBox="1"/>
              <p:nvPr/>
            </p:nvSpPr>
            <p:spPr>
              <a:xfrm>
                <a:off x="8669896" y="4891447"/>
                <a:ext cx="1586011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≤1,1≤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083B2-B970-4C93-8264-31C425F73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896" y="4891447"/>
                <a:ext cx="1586011" cy="370101"/>
              </a:xfrm>
              <a:prstGeom prst="rect">
                <a:avLst/>
              </a:prstGeom>
              <a:blipFill>
                <a:blip r:embed="rId8"/>
                <a:stretch>
                  <a:fillRect r="-385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1F95D8D-C886-4351-82C6-51FD16DB82D1}"/>
              </a:ext>
            </a:extLst>
          </p:cNvPr>
          <p:cNvCxnSpPr>
            <a:stCxn id="19" idx="3"/>
            <a:endCxn id="27" idx="0"/>
          </p:cNvCxnSpPr>
          <p:nvPr/>
        </p:nvCxnSpPr>
        <p:spPr>
          <a:xfrm>
            <a:off x="10500312" y="1926151"/>
            <a:ext cx="657043" cy="1362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24056F1-A32A-440A-9C6E-2912A11B1E13}"/>
              </a:ext>
            </a:extLst>
          </p:cNvPr>
          <p:cNvCxnSpPr>
            <a:stCxn id="27" idx="2"/>
            <a:endCxn id="29" idx="3"/>
          </p:cNvCxnSpPr>
          <p:nvPr/>
        </p:nvCxnSpPr>
        <p:spPr>
          <a:xfrm rot="5400000">
            <a:off x="9953525" y="3872667"/>
            <a:ext cx="1506213" cy="9014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D091D1-FD50-485A-BE80-AAA1DC9DB771}"/>
              </a:ext>
            </a:extLst>
          </p:cNvPr>
          <p:cNvCxnSpPr>
            <a:cxnSpLocks/>
          </p:cNvCxnSpPr>
          <p:nvPr/>
        </p:nvCxnSpPr>
        <p:spPr>
          <a:xfrm flipH="1" flipV="1">
            <a:off x="7677197" y="5050328"/>
            <a:ext cx="7467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E7E5CE-B60B-449C-9CF9-815B09C2F927}"/>
              </a:ext>
            </a:extLst>
          </p:cNvPr>
          <p:cNvSpPr txBox="1"/>
          <p:nvPr/>
        </p:nvSpPr>
        <p:spPr>
          <a:xfrm>
            <a:off x="7685216" y="4696003"/>
            <a:ext cx="74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E1009F-87C6-4A4F-A322-98DF6A278331}"/>
              </a:ext>
            </a:extLst>
          </p:cNvPr>
          <p:cNvCxnSpPr/>
          <p:nvPr/>
        </p:nvCxnSpPr>
        <p:spPr>
          <a:xfrm flipV="1">
            <a:off x="3821997" y="1926152"/>
            <a:ext cx="7467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262772-F86D-4E74-B647-36D5A69356A1}"/>
              </a:ext>
            </a:extLst>
          </p:cNvPr>
          <p:cNvSpPr txBox="1"/>
          <p:nvPr/>
        </p:nvSpPr>
        <p:spPr>
          <a:xfrm>
            <a:off x="3821996" y="1587597"/>
            <a:ext cx="74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input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7803F-A407-4776-8C3E-3D80D3943345}"/>
              </a:ext>
            </a:extLst>
          </p:cNvPr>
          <p:cNvCxnSpPr>
            <a:cxnSpLocks/>
          </p:cNvCxnSpPr>
          <p:nvPr/>
        </p:nvCxnSpPr>
        <p:spPr>
          <a:xfrm flipH="1" flipV="1">
            <a:off x="3821995" y="5050328"/>
            <a:ext cx="7467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233EF6-03E1-47E3-B317-4918D38C7385}"/>
              </a:ext>
            </a:extLst>
          </p:cNvPr>
          <p:cNvSpPr txBox="1"/>
          <p:nvPr/>
        </p:nvSpPr>
        <p:spPr>
          <a:xfrm>
            <a:off x="3830014" y="4696003"/>
            <a:ext cx="74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E962F-3729-4306-8CC1-3985AD2B4FC8}"/>
                  </a:ext>
                </a:extLst>
              </p:cNvPr>
              <p:cNvSpPr txBox="1"/>
              <p:nvPr/>
            </p:nvSpPr>
            <p:spPr>
              <a:xfrm>
                <a:off x="1781666" y="4909359"/>
                <a:ext cx="194982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E962F-3729-4306-8CC1-3985AD2B4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66" y="4909359"/>
                <a:ext cx="1949829" cy="281937"/>
              </a:xfrm>
              <a:prstGeom prst="rect">
                <a:avLst/>
              </a:prstGeom>
              <a:blipFill>
                <a:blip r:embed="rId9"/>
                <a:stretch>
                  <a:fillRect l="-1250" t="-4255" r="-625" b="-6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91A1A2-21D2-4C72-B583-C785E6465BAC}"/>
              </a:ext>
            </a:extLst>
          </p:cNvPr>
          <p:cNvCxnSpPr>
            <a:cxnSpLocks/>
          </p:cNvCxnSpPr>
          <p:nvPr/>
        </p:nvCxnSpPr>
        <p:spPr>
          <a:xfrm flipH="1" flipV="1">
            <a:off x="1001652" y="3688130"/>
            <a:ext cx="657043" cy="1362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C67BA9-9FE9-4003-81AF-91138203C04B}"/>
                  </a:ext>
                </a:extLst>
              </p:cNvPr>
              <p:cNvSpPr txBox="1"/>
              <p:nvPr/>
            </p:nvSpPr>
            <p:spPr>
              <a:xfrm>
                <a:off x="0" y="3360221"/>
                <a:ext cx="199529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′: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C67BA9-9FE9-4003-81AF-91138203C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0221"/>
                <a:ext cx="1995290" cy="281937"/>
              </a:xfrm>
              <a:prstGeom prst="rect">
                <a:avLst/>
              </a:prstGeom>
              <a:blipFill>
                <a:blip r:embed="rId10"/>
                <a:stretch>
                  <a:fillRect l="-2752" t="-4348" r="-917"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48BD75C-A731-425F-B211-B8333625FF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399" y="2156390"/>
            <a:ext cx="1506213" cy="9014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B6A61E-65BC-4BF3-97B7-035C0A25B6BF}"/>
                  </a:ext>
                </a:extLst>
              </p:cNvPr>
              <p:cNvSpPr txBox="1"/>
              <p:nvPr/>
            </p:nvSpPr>
            <p:spPr>
              <a:xfrm>
                <a:off x="2027338" y="1666704"/>
                <a:ext cx="162339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≤1,1≤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B6A61E-65BC-4BF3-97B7-035C0A25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38" y="1666704"/>
                <a:ext cx="1623393" cy="370101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6A46D73-14E9-4CF9-B6AB-A2C4DE8A0A57}"/>
              </a:ext>
            </a:extLst>
          </p:cNvPr>
          <p:cNvSpPr txBox="1"/>
          <p:nvPr/>
        </p:nvSpPr>
        <p:spPr>
          <a:xfrm>
            <a:off x="582784" y="3996957"/>
            <a:ext cx="141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score estimation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657B39-4B45-4773-AEFD-5591BB208337}"/>
              </a:ext>
            </a:extLst>
          </p:cNvPr>
          <p:cNvSpPr txBox="1"/>
          <p:nvPr/>
        </p:nvSpPr>
        <p:spPr>
          <a:xfrm>
            <a:off x="582784" y="2289585"/>
            <a:ext cx="141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sample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9FE8A7-FA96-4E96-9686-64C14F665C8E}"/>
              </a:ext>
            </a:extLst>
          </p:cNvPr>
          <p:cNvSpPr txBox="1"/>
          <p:nvPr/>
        </p:nvSpPr>
        <p:spPr>
          <a:xfrm>
            <a:off x="2010232" y="644204"/>
            <a:ext cx="1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TrajectoryNet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8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Zhang</dc:creator>
  <cp:lastModifiedBy>Kevin Zhang</cp:lastModifiedBy>
  <cp:revision>1</cp:revision>
  <dcterms:created xsi:type="dcterms:W3CDTF">2022-09-13T20:22:12Z</dcterms:created>
  <dcterms:modified xsi:type="dcterms:W3CDTF">2022-09-14T07:42:47Z</dcterms:modified>
</cp:coreProperties>
</file>