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45" autoAdjust="0"/>
  </p:normalViewPr>
  <p:slideViewPr>
    <p:cSldViewPr snapToGrid="0">
      <p:cViewPr varScale="1">
        <p:scale>
          <a:sx n="101" d="100"/>
          <a:sy n="101" d="100"/>
        </p:scale>
        <p:origin x="126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13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35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07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04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7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8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74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70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36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94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7BA-8914-421B-B515-5EEB3071E743}" type="datetimeFigureOut">
              <a:rPr lang="en-CA" smtClean="0"/>
              <a:t>2022-09-22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58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17BA-8914-421B-B515-5EEB3071E743}" type="datetimeFigureOut">
              <a:rPr lang="en-CA" smtClean="0"/>
              <a:t>2022-09-22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F5F0-8897-4298-8E5C-E40B38711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88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37566B9-5CF9-40D5-B55F-81CCDAD47FA5}"/>
              </a:ext>
            </a:extLst>
          </p:cNvPr>
          <p:cNvSpPr/>
          <p:nvPr/>
        </p:nvSpPr>
        <p:spPr>
          <a:xfrm>
            <a:off x="245838" y="602505"/>
            <a:ext cx="11700323" cy="565299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408653-C652-4FBF-AB9D-4F0F468AD43E}"/>
              </a:ext>
            </a:extLst>
          </p:cNvPr>
          <p:cNvSpPr/>
          <p:nvPr/>
        </p:nvSpPr>
        <p:spPr>
          <a:xfrm>
            <a:off x="2157161" y="935480"/>
            <a:ext cx="8012246" cy="264578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1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69C7877-8265-460D-80F9-84B554842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14" y="1192795"/>
            <a:ext cx="2926087" cy="2194565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9CD9F6F-C64F-4E68-A06C-FA03E2E16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14" y="3652271"/>
            <a:ext cx="2926087" cy="21945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96003D-51D6-4590-A14F-FEE4D94ADEEC}"/>
                  </a:ext>
                </a:extLst>
              </p:cNvPr>
              <p:cNvSpPr txBox="1"/>
              <p:nvPr/>
            </p:nvSpPr>
            <p:spPr>
              <a:xfrm>
                <a:off x="4936617" y="1054298"/>
                <a:ext cx="2638286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CA" sz="1351" dirty="0"/>
                  <a:t>Forward model: </a:t>
                </a:r>
                <a14:m>
                  <m:oMath xmlns:m="http://schemas.openxmlformats.org/officeDocument/2006/math">
                    <m:r>
                      <a:rPr lang="en-CA" sz="1351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CA" sz="135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351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1351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135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351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sz="135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351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CA" sz="135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351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CA" sz="135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351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CA" sz="135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351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sz="1351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CA" sz="135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96003D-51D6-4590-A14F-FEE4D94AD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617" y="1054298"/>
                <a:ext cx="2638286" cy="207877"/>
              </a:xfrm>
              <a:prstGeom prst="rect">
                <a:avLst/>
              </a:prstGeom>
              <a:blipFill>
                <a:blip r:embed="rId4"/>
                <a:stretch>
                  <a:fillRect l="-3695" t="-26471" r="-462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D49FD-16DD-464F-841D-72C0852BE115}"/>
                  </a:ext>
                </a:extLst>
              </p:cNvPr>
              <p:cNvSpPr txBox="1"/>
              <p:nvPr/>
            </p:nvSpPr>
            <p:spPr>
              <a:xfrm>
                <a:off x="4950080" y="5821411"/>
                <a:ext cx="2712859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CA" sz="1351" dirty="0"/>
                  <a:t>Backward model: </a:t>
                </a:r>
                <a14:m>
                  <m:oMath xmlns:m="http://schemas.openxmlformats.org/officeDocument/2006/math">
                    <m:r>
                      <a:rPr lang="en-CA" sz="1351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CA" sz="135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351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sz="1351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135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351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sz="135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351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CA" sz="135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351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CA" sz="135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351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CA" sz="135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351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sz="1351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CA" sz="135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D49FD-16DD-464F-841D-72C0852BE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080" y="5821411"/>
                <a:ext cx="2712859" cy="207877"/>
              </a:xfrm>
              <a:prstGeom prst="rect">
                <a:avLst/>
              </a:prstGeom>
              <a:blipFill>
                <a:blip r:embed="rId5"/>
                <a:stretch>
                  <a:fillRect l="-3371" t="-26471" r="-674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7600B0-D133-4111-A0D8-C956B9B5670B}"/>
              </a:ext>
            </a:extLst>
          </p:cNvPr>
          <p:cNvCxnSpPr>
            <a:stCxn id="5" idx="3"/>
          </p:cNvCxnSpPr>
          <p:nvPr/>
        </p:nvCxnSpPr>
        <p:spPr>
          <a:xfrm flipV="1">
            <a:off x="7718801" y="2290076"/>
            <a:ext cx="7467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315EC6-0657-48B5-A27B-F9E2361002F0}"/>
              </a:ext>
            </a:extLst>
          </p:cNvPr>
          <p:cNvSpPr txBox="1"/>
          <p:nvPr/>
        </p:nvSpPr>
        <p:spPr>
          <a:xfrm>
            <a:off x="7718799" y="1951524"/>
            <a:ext cx="746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C15BE3-FE8B-472A-A34E-9747D46C2075}"/>
                  </a:ext>
                </a:extLst>
              </p:cNvPr>
              <p:cNvSpPr txBox="1"/>
              <p:nvPr/>
            </p:nvSpPr>
            <p:spPr>
              <a:xfrm>
                <a:off x="8599204" y="2149105"/>
                <a:ext cx="1453667" cy="211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351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1351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CA" sz="135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CA" sz="1351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ctrlPr>
                            <a:rPr lang="en-CA" sz="135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CA" sz="1351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CA" sz="135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CA" sz="135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C15BE3-FE8B-472A-A34E-9747D46C2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204" y="2149105"/>
                <a:ext cx="1453667" cy="211533"/>
              </a:xfrm>
              <a:prstGeom prst="rect">
                <a:avLst/>
              </a:prstGeom>
              <a:blipFill>
                <a:blip r:embed="rId6"/>
                <a:stretch>
                  <a:fillRect l="-1261" r="-420" b="-88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B253AA1-237A-4C0E-9FCB-4073093A9657}"/>
              </a:ext>
            </a:extLst>
          </p:cNvPr>
          <p:cNvSpPr txBox="1"/>
          <p:nvPr/>
        </p:nvSpPr>
        <p:spPr>
          <a:xfrm>
            <a:off x="10487329" y="2412228"/>
            <a:ext cx="141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score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6C1B82-9B3B-44FC-9E00-87F6D4E70602}"/>
                  </a:ext>
                </a:extLst>
              </p:cNvPr>
              <p:cNvSpPr txBox="1"/>
              <p:nvPr/>
            </p:nvSpPr>
            <p:spPr>
              <a:xfrm>
                <a:off x="10197307" y="3652271"/>
                <a:ext cx="1498295" cy="211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351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CA" sz="1351" i="1">
                          <a:latin typeface="Cambria Math" panose="02040503050406030204" pitchFamily="18" charset="0"/>
                        </a:rPr>
                        <m:t>′:</m:t>
                      </m:r>
                      <m:sSup>
                        <m:sSupPr>
                          <m:ctrlPr>
                            <a:rPr lang="en-CA" sz="135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CA" sz="1351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ctrlPr>
                            <a:rPr lang="en-CA" sz="135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CA" sz="1351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CA" sz="135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CA" sz="135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6C1B82-9B3B-44FC-9E00-87F6D4E70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307" y="3652271"/>
                <a:ext cx="1498295" cy="211533"/>
              </a:xfrm>
              <a:prstGeom prst="rect">
                <a:avLst/>
              </a:prstGeom>
              <a:blipFill>
                <a:blip r:embed="rId7"/>
                <a:stretch>
                  <a:fillRect l="-2846" r="-407" b="-8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5A24ECC-745B-45AD-9E66-2F2B507CBE5D}"/>
              </a:ext>
            </a:extLst>
          </p:cNvPr>
          <p:cNvSpPr txBox="1"/>
          <p:nvPr/>
        </p:nvSpPr>
        <p:spPr>
          <a:xfrm>
            <a:off x="10487329" y="4132285"/>
            <a:ext cx="141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sample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083B2-B970-4C93-8264-31C425F73FCF}"/>
                  </a:ext>
                </a:extLst>
              </p:cNvPr>
              <p:cNvSpPr txBox="1"/>
              <p:nvPr/>
            </p:nvSpPr>
            <p:spPr>
              <a:xfrm>
                <a:off x="8711499" y="5255371"/>
                <a:ext cx="1187633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35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sz="135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35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351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CA" sz="1351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sz="135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1351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≤1,1≤</m:t>
                          </m:r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CA" sz="135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083B2-B970-4C93-8264-31C425F73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499" y="5255371"/>
                <a:ext cx="1187633" cy="277768"/>
              </a:xfrm>
              <a:prstGeom prst="rect">
                <a:avLst/>
              </a:prstGeom>
              <a:blipFill>
                <a:blip r:embed="rId8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1F95D8D-C886-4351-82C6-51FD16DB82D1}"/>
              </a:ext>
            </a:extLst>
          </p:cNvPr>
          <p:cNvCxnSpPr>
            <a:stCxn id="19" idx="3"/>
            <a:endCxn id="27" idx="0"/>
          </p:cNvCxnSpPr>
          <p:nvPr/>
        </p:nvCxnSpPr>
        <p:spPr>
          <a:xfrm>
            <a:off x="10052871" y="2254872"/>
            <a:ext cx="893584" cy="13973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24056F1-A32A-440A-9C6E-2912A11B1E13}"/>
              </a:ext>
            </a:extLst>
          </p:cNvPr>
          <p:cNvCxnSpPr>
            <a:stCxn id="27" idx="2"/>
            <a:endCxn id="29" idx="3"/>
          </p:cNvCxnSpPr>
          <p:nvPr/>
        </p:nvCxnSpPr>
        <p:spPr>
          <a:xfrm rot="5400000">
            <a:off x="9657569" y="4105368"/>
            <a:ext cx="1530451" cy="10473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D091D1-FD50-485A-BE80-AAA1DC9DB771}"/>
              </a:ext>
            </a:extLst>
          </p:cNvPr>
          <p:cNvCxnSpPr>
            <a:cxnSpLocks/>
          </p:cNvCxnSpPr>
          <p:nvPr/>
        </p:nvCxnSpPr>
        <p:spPr>
          <a:xfrm flipH="1" flipV="1">
            <a:off x="7718798" y="5414252"/>
            <a:ext cx="7467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E7E5CE-B60B-449C-9CF9-815B09C2F927}"/>
              </a:ext>
            </a:extLst>
          </p:cNvPr>
          <p:cNvSpPr txBox="1"/>
          <p:nvPr/>
        </p:nvSpPr>
        <p:spPr>
          <a:xfrm>
            <a:off x="7726817" y="5059927"/>
            <a:ext cx="746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input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E1009F-87C6-4A4F-A322-98DF6A278331}"/>
              </a:ext>
            </a:extLst>
          </p:cNvPr>
          <p:cNvCxnSpPr/>
          <p:nvPr/>
        </p:nvCxnSpPr>
        <p:spPr>
          <a:xfrm flipV="1">
            <a:off x="3863598" y="2290076"/>
            <a:ext cx="7467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2262772-F86D-4E74-B647-36D5A69356A1}"/>
              </a:ext>
            </a:extLst>
          </p:cNvPr>
          <p:cNvSpPr txBox="1"/>
          <p:nvPr/>
        </p:nvSpPr>
        <p:spPr>
          <a:xfrm>
            <a:off x="3863597" y="1951521"/>
            <a:ext cx="746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input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7803F-A407-4776-8C3E-3D80D3943345}"/>
              </a:ext>
            </a:extLst>
          </p:cNvPr>
          <p:cNvCxnSpPr>
            <a:cxnSpLocks/>
          </p:cNvCxnSpPr>
          <p:nvPr/>
        </p:nvCxnSpPr>
        <p:spPr>
          <a:xfrm flipH="1" flipV="1">
            <a:off x="3863597" y="5414252"/>
            <a:ext cx="7467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B233EF6-03E1-47E3-B317-4918D38C7385}"/>
              </a:ext>
            </a:extLst>
          </p:cNvPr>
          <p:cNvSpPr txBox="1"/>
          <p:nvPr/>
        </p:nvSpPr>
        <p:spPr>
          <a:xfrm>
            <a:off x="3871616" y="5059929"/>
            <a:ext cx="746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1E962F-3729-4306-8CC1-3985AD2B4FC8}"/>
                  </a:ext>
                </a:extLst>
              </p:cNvPr>
              <p:cNvSpPr txBox="1"/>
              <p:nvPr/>
            </p:nvSpPr>
            <p:spPr>
              <a:xfrm>
                <a:off x="2280134" y="5321606"/>
                <a:ext cx="1457835" cy="211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351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CA" sz="1351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CA" sz="135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CA" sz="1351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ctrlPr>
                            <a:rPr lang="en-CA" sz="135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CA" sz="1351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CA" sz="135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CA" sz="135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1E962F-3729-4306-8CC1-3985AD2B4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134" y="5321606"/>
                <a:ext cx="1457835" cy="211533"/>
              </a:xfrm>
              <a:prstGeom prst="rect">
                <a:avLst/>
              </a:prstGeom>
              <a:blipFill>
                <a:blip r:embed="rId9"/>
                <a:stretch>
                  <a:fillRect l="-1255" r="-418" b="-5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591A1A2-21D2-4C72-B583-C785E6465BAC}"/>
              </a:ext>
            </a:extLst>
          </p:cNvPr>
          <p:cNvCxnSpPr>
            <a:cxnSpLocks/>
          </p:cNvCxnSpPr>
          <p:nvPr/>
        </p:nvCxnSpPr>
        <p:spPr>
          <a:xfrm flipH="1" flipV="1">
            <a:off x="1500118" y="4100377"/>
            <a:ext cx="657043" cy="13621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0C67BA9-9FE9-4003-81AF-91138203C04B}"/>
                  </a:ext>
                </a:extLst>
              </p:cNvPr>
              <p:cNvSpPr txBox="1"/>
              <p:nvPr/>
            </p:nvSpPr>
            <p:spPr>
              <a:xfrm>
                <a:off x="498468" y="3772469"/>
                <a:ext cx="1493486" cy="211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351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1351" i="1">
                          <a:latin typeface="Cambria Math" panose="02040503050406030204" pitchFamily="18" charset="0"/>
                        </a:rPr>
                        <m:t>′:</m:t>
                      </m:r>
                      <m:sSup>
                        <m:sSupPr>
                          <m:ctrlPr>
                            <a:rPr lang="en-CA" sz="135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CA" sz="1351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ctrlPr>
                            <a:rPr lang="en-CA" sz="135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CA" sz="1351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CA" sz="135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CA" sz="135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0C67BA9-9FE9-4003-81AF-91138203C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68" y="3772469"/>
                <a:ext cx="1493486" cy="211533"/>
              </a:xfrm>
              <a:prstGeom prst="rect">
                <a:avLst/>
              </a:prstGeom>
              <a:blipFill>
                <a:blip r:embed="rId10"/>
                <a:stretch>
                  <a:fillRect l="-2857" r="-408" b="-8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F48BD75C-A731-425F-B211-B8333625FF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02865" y="2568639"/>
            <a:ext cx="1506214" cy="9014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1B6A61E-65BC-4BF3-97B7-035C0A25B6BF}"/>
                  </a:ext>
                </a:extLst>
              </p:cNvPr>
              <p:cNvSpPr txBox="1"/>
              <p:nvPr/>
            </p:nvSpPr>
            <p:spPr>
              <a:xfrm>
                <a:off x="2525804" y="2078952"/>
                <a:ext cx="1216423" cy="277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35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sz="135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35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351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CA" sz="1351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sz="135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1351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≤1,1≤</m:t>
                          </m:r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CA" sz="1351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CA" sz="1351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1B6A61E-65BC-4BF3-97B7-035C0A25B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804" y="2078952"/>
                <a:ext cx="1216423" cy="277768"/>
              </a:xfrm>
              <a:prstGeom prst="rect">
                <a:avLst/>
              </a:prstGeom>
              <a:blipFill>
                <a:blip r:embed="rId11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B6A46D73-14E9-4CF9-B6AB-A2C4DE8A0A57}"/>
              </a:ext>
            </a:extLst>
          </p:cNvPr>
          <p:cNvSpPr txBox="1"/>
          <p:nvPr/>
        </p:nvSpPr>
        <p:spPr>
          <a:xfrm>
            <a:off x="1081250" y="4409208"/>
            <a:ext cx="141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score estimation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657B39-4B45-4773-AEFD-5591BB208337}"/>
              </a:ext>
            </a:extLst>
          </p:cNvPr>
          <p:cNvSpPr txBox="1"/>
          <p:nvPr/>
        </p:nvSpPr>
        <p:spPr>
          <a:xfrm>
            <a:off x="1081250" y="2701836"/>
            <a:ext cx="141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sample generation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9FE8A7-FA96-4E96-9686-64C14F665C8E}"/>
              </a:ext>
            </a:extLst>
          </p:cNvPr>
          <p:cNvSpPr txBox="1"/>
          <p:nvPr/>
        </p:nvSpPr>
        <p:spPr>
          <a:xfrm>
            <a:off x="2157161" y="924607"/>
            <a:ext cx="1492696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1" b="1" dirty="0" err="1">
                <a:solidFill>
                  <a:schemeClr val="accent1"/>
                </a:solidFill>
              </a:rPr>
              <a:t>TrajectoryNet</a:t>
            </a:r>
            <a:endParaRPr lang="en-CA" sz="1351" b="1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71638D-1B3C-4A7D-A494-5BFA6CCCFA2C}"/>
              </a:ext>
            </a:extLst>
          </p:cNvPr>
          <p:cNvSpPr txBox="1"/>
          <p:nvPr/>
        </p:nvSpPr>
        <p:spPr>
          <a:xfrm>
            <a:off x="245838" y="624397"/>
            <a:ext cx="1492696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1" b="1" dirty="0">
                <a:solidFill>
                  <a:srgbClr val="FF0000"/>
                </a:solidFill>
              </a:rPr>
              <a:t>FBSDE</a:t>
            </a:r>
          </a:p>
        </p:txBody>
      </p:sp>
    </p:spTree>
    <p:extLst>
      <p:ext uri="{BB962C8B-B14F-4D97-AF65-F5344CB8AC3E}">
        <p14:creationId xmlns:p14="http://schemas.microsoft.com/office/powerpoint/2010/main" val="403788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</TotalTime>
  <Words>68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Zhang</dc:creator>
  <cp:lastModifiedBy>Kevin Zhang</cp:lastModifiedBy>
  <cp:revision>3</cp:revision>
  <dcterms:created xsi:type="dcterms:W3CDTF">2022-09-13T20:22:12Z</dcterms:created>
  <dcterms:modified xsi:type="dcterms:W3CDTF">2022-09-22T23:27:39Z</dcterms:modified>
</cp:coreProperties>
</file>