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1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it de la connexion réseau sur un arrière-plan blanc">
            <a:extLst>
              <a:ext uri="{FF2B5EF4-FFF2-40B4-BE49-F238E27FC236}">
                <a16:creationId xmlns:a16="http://schemas.microsoft.com/office/drawing/2014/main" id="{FCB10970-2793-179B-FFB9-5AFBC495D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7DEE49-621F-295F-F3E7-309C71B6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/>
              <a:t>LA SECURITE DES DONNEES WEB POUR UN DEVELOPPEUR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BAF07E-8496-7C40-4ADD-948447F90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Esther MEHAL BTS SIO SLAM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0783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57841-636C-B06A-E7CC-2D31450A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r>
              <a:rPr lang="en-US" dirty="0" err="1"/>
              <a:t>Logiciel</a:t>
            </a:r>
            <a:r>
              <a:rPr lang="en-US" dirty="0"/>
              <a:t> de prevention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D6A27-FC1E-5E43-8BBC-1B47A357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mole </a:t>
            </a:r>
          </a:p>
          <a:p>
            <a:endParaRPr lang="en-US" sz="4800"/>
          </a:p>
          <a:p>
            <a:r>
              <a:rPr lang="en-US" sz="4800"/>
              <a:t>Uni </a:t>
            </a:r>
            <a:r>
              <a:rPr lang="en-US" sz="4800" dirty="0"/>
              <a:t>scan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5046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CEE6-128B-A71C-1025-331E6BFC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AC1F5C-9520-B6EE-F116-3E2D7036D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769"/>
            <a:ext cx="10515600" cy="41605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Pourquoi</a:t>
            </a:r>
            <a:r>
              <a:rPr lang="en-US" dirty="0"/>
              <a:t> la protection des </a:t>
            </a:r>
            <a:r>
              <a:rPr lang="en-US" dirty="0" err="1"/>
              <a:t>donnees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5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1DF68-7EA3-B44A-FB77-6129D508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Typologie</a:t>
            </a:r>
            <a:r>
              <a:rPr lang="en-US" dirty="0"/>
              <a:t> des applications web ???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40FB8D-2B0A-A74E-9927-CC0B82002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382"/>
            <a:ext cx="7397043" cy="4160837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054A6E9-3C19-1081-1EE2-62DA0918D1F8}"/>
              </a:ext>
            </a:extLst>
          </p:cNvPr>
          <p:cNvSpPr txBox="1"/>
          <p:nvPr/>
        </p:nvSpPr>
        <p:spPr>
          <a:xfrm>
            <a:off x="7397043" y="2551009"/>
            <a:ext cx="4263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Il </a:t>
            </a:r>
            <a:r>
              <a:rPr lang="en-US" sz="2400" b="1" dirty="0" err="1"/>
              <a:t>existe</a:t>
            </a:r>
            <a:r>
              <a:rPr lang="en-US" sz="2400" b="1" dirty="0"/>
              <a:t> deux </a:t>
            </a:r>
            <a:r>
              <a:rPr lang="en-US" sz="2400" b="1" dirty="0" err="1"/>
              <a:t>formes</a:t>
            </a:r>
            <a:r>
              <a:rPr lang="en-US" sz="2400" b="1" dirty="0"/>
              <a:t> de typologies des applications web: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Orientee presentation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Orientee service.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9613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5DE4C-28F9-5126-310B-0CD97F6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400"/>
              <a:t>Architecture </a:t>
            </a:r>
            <a:r>
              <a:rPr lang="en-US" sz="3400" err="1"/>
              <a:t>d’une</a:t>
            </a:r>
            <a:r>
              <a:rPr lang="en-US" sz="3400"/>
              <a:t> application web</a:t>
            </a:r>
            <a:endParaRPr lang="fr-FR" sz="34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67F15-CECE-A145-8E31-4992A8DF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1900"/>
              <a:t>Compose de trois niveaux(couches)</a:t>
            </a:r>
          </a:p>
          <a:p>
            <a:pPr lvl="5"/>
            <a:r>
              <a:rPr lang="en-US" sz="1900"/>
              <a:t>Couches de presentation</a:t>
            </a:r>
          </a:p>
          <a:p>
            <a:pPr lvl="5"/>
            <a:r>
              <a:rPr lang="en-US" sz="1900"/>
              <a:t>Couche metier</a:t>
            </a:r>
          </a:p>
          <a:p>
            <a:pPr lvl="5"/>
            <a:r>
              <a:rPr lang="en-US" sz="1900"/>
              <a:t>Couche d’access aux donnees</a:t>
            </a:r>
          </a:p>
          <a:p>
            <a:endParaRPr lang="fr-FR" sz="19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CFEB40-3A5C-3CA1-C054-4FB393C4D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965498"/>
            <a:ext cx="4747547" cy="29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3A163-C912-6833-680D-3516EAC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Les principals </a:t>
            </a:r>
            <a:r>
              <a:rPr lang="en-US" sz="3200" dirty="0" err="1"/>
              <a:t>failles</a:t>
            </a:r>
            <a:r>
              <a:rPr lang="en-US" sz="3200" dirty="0"/>
              <a:t> de securities des application web</a:t>
            </a: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143A-208A-D799-E64D-E960C835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OWASP</a:t>
            </a:r>
          </a:p>
          <a:p>
            <a:endParaRPr lang="en-US" dirty="0"/>
          </a:p>
          <a:p>
            <a:r>
              <a:rPr lang="fr-FR" dirty="0"/>
              <a:t>C’est quoi?</a:t>
            </a:r>
          </a:p>
          <a:p>
            <a:r>
              <a:rPr lang="fr-FR" dirty="0"/>
              <a:t>Valeur fondamentales.</a:t>
            </a:r>
          </a:p>
          <a:p>
            <a:r>
              <a:rPr lang="fr-FR" dirty="0"/>
              <a:t>Dans </a:t>
            </a:r>
            <a:r>
              <a:rPr lang="fr-FR" dirty="0" err="1"/>
              <a:t>auel</a:t>
            </a:r>
            <a:r>
              <a:rPr lang="fr-FR" dirty="0"/>
              <a:t> but ??</a:t>
            </a:r>
          </a:p>
        </p:txBody>
      </p:sp>
    </p:spTree>
    <p:extLst>
      <p:ext uri="{BB962C8B-B14F-4D97-AF65-F5344CB8AC3E}">
        <p14:creationId xmlns:p14="http://schemas.microsoft.com/office/powerpoint/2010/main" val="34566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4ABD4-B324-D3FC-C8F2-B157F269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Top 10 des </a:t>
            </a:r>
            <a:r>
              <a:rPr lang="en-US" sz="3600" dirty="0" err="1"/>
              <a:t>risques</a:t>
            </a:r>
            <a:r>
              <a:rPr lang="en-US" sz="3600" dirty="0"/>
              <a:t> de </a:t>
            </a:r>
            <a:r>
              <a:rPr lang="en-US" sz="3600" dirty="0" err="1"/>
              <a:t>securite</a:t>
            </a:r>
            <a:r>
              <a:rPr lang="en-US" sz="3600" dirty="0"/>
              <a:t> des applications </a:t>
            </a:r>
            <a:r>
              <a:rPr lang="en-US" sz="3600" dirty="0" err="1"/>
              <a:t>d’apres</a:t>
            </a:r>
            <a:r>
              <a:rPr lang="en-US" sz="3600" dirty="0"/>
              <a:t> OWASP 2021</a:t>
            </a: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E728E-5164-7ED1-B17A-E41D3ACC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644"/>
            <a:ext cx="10515600" cy="4160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Controles</a:t>
            </a:r>
            <a:r>
              <a:rPr lang="en-US" sz="2000" dirty="0"/>
              <a:t> </a:t>
            </a:r>
            <a:r>
              <a:rPr lang="en-US" sz="2000" dirty="0" err="1"/>
              <a:t>d’acces</a:t>
            </a:r>
            <a:r>
              <a:rPr lang="en-US" sz="2000" dirty="0"/>
              <a:t> </a:t>
            </a:r>
            <a:r>
              <a:rPr lang="en-US" sz="2000" dirty="0" err="1"/>
              <a:t>defaillants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Defaillances</a:t>
            </a:r>
            <a:r>
              <a:rPr lang="en-US" sz="2000" dirty="0"/>
              <a:t> </a:t>
            </a:r>
            <a:r>
              <a:rPr lang="en-US" sz="2000" dirty="0" err="1"/>
              <a:t>cryptographiques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Injections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Conception non </a:t>
            </a:r>
            <a:r>
              <a:rPr lang="en-US" sz="2000" dirty="0" err="1"/>
              <a:t>securisee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Mauvaise</a:t>
            </a:r>
            <a:r>
              <a:rPr lang="en-US" sz="2000" dirty="0"/>
              <a:t> configuration de </a:t>
            </a:r>
            <a:r>
              <a:rPr lang="en-US" sz="2000" dirty="0" err="1"/>
              <a:t>securite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Composants</a:t>
            </a:r>
            <a:r>
              <a:rPr lang="en-US" sz="2000" dirty="0"/>
              <a:t> vulnerable et obsoletes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Identification et authentification de mauvaise qualité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Manque d’</a:t>
            </a:r>
            <a:r>
              <a:rPr lang="fr-FR" sz="2000" dirty="0" err="1"/>
              <a:t>integrite</a:t>
            </a:r>
            <a:r>
              <a:rPr lang="fr-FR" sz="2000" dirty="0"/>
              <a:t> des </a:t>
            </a:r>
            <a:r>
              <a:rPr lang="fr-FR" sz="2000" dirty="0" err="1"/>
              <a:t>donnees</a:t>
            </a:r>
            <a:r>
              <a:rPr lang="fr-FR" sz="2000" dirty="0"/>
              <a:t> et du logiciel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Carence des systèmes de contrôle et de journalisation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Falsifications de requêtes cotes serveurs</a:t>
            </a:r>
          </a:p>
        </p:txBody>
      </p:sp>
    </p:spTree>
    <p:extLst>
      <p:ext uri="{BB962C8B-B14F-4D97-AF65-F5344CB8AC3E}">
        <p14:creationId xmlns:p14="http://schemas.microsoft.com/office/powerpoint/2010/main" val="404602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9A119-555A-83EA-B029-D915DC18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SQL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6CFFF9-3EFA-A0E2-4BEC-E178E9E6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96" y="1885950"/>
            <a:ext cx="8797654" cy="4061474"/>
          </a:xfrm>
        </p:spPr>
      </p:pic>
    </p:spTree>
    <p:extLst>
      <p:ext uri="{BB962C8B-B14F-4D97-AF65-F5344CB8AC3E}">
        <p14:creationId xmlns:p14="http://schemas.microsoft.com/office/powerpoint/2010/main" val="340018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15D5D-11E8-0E74-1FEF-2B1BC611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SQL</a:t>
            </a:r>
            <a:br>
              <a:rPr lang="en-US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AB6E7F-E51C-D754-7654-263A44AB5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91" y="2562225"/>
            <a:ext cx="10514586" cy="3152775"/>
          </a:xfrm>
        </p:spPr>
      </p:pic>
    </p:spTree>
    <p:extLst>
      <p:ext uri="{BB962C8B-B14F-4D97-AF65-F5344CB8AC3E}">
        <p14:creationId xmlns:p14="http://schemas.microsoft.com/office/powerpoint/2010/main" val="39444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90F01-6639-91E4-8321-CCFE8AB7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injection</a:t>
            </a:r>
            <a:br>
              <a:rPr lang="en-US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F18972-2175-93F7-11C4-A0B15FD6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1828336"/>
            <a:ext cx="8983343" cy="4210514"/>
          </a:xfrm>
        </p:spPr>
      </p:pic>
    </p:spTree>
    <p:extLst>
      <p:ext uri="{BB962C8B-B14F-4D97-AF65-F5344CB8AC3E}">
        <p14:creationId xmlns:p14="http://schemas.microsoft.com/office/powerpoint/2010/main" val="148314665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154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BrushVTI</vt:lpstr>
      <vt:lpstr>LA SECURITE DES DONNEES WEB POUR UN DEVELOPPEUR</vt:lpstr>
      <vt:lpstr>INTRODUCTION</vt:lpstr>
      <vt:lpstr>Typologie des applications web ???</vt:lpstr>
      <vt:lpstr>Architecture d’une application web</vt:lpstr>
      <vt:lpstr>Les principals failles de securities des application web</vt:lpstr>
      <vt:lpstr>Top 10 des risques de securite des applications d’apres OWASP 2021</vt:lpstr>
      <vt:lpstr>Injection SQL</vt:lpstr>
      <vt:lpstr>Injection SQL </vt:lpstr>
      <vt:lpstr>Comment prevenir une injection </vt:lpstr>
      <vt:lpstr>Logiciel de prevention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SECURITE DES DONNEES WEB POUR UN DEVELOPPEUR</dc:title>
  <dc:creator>Esther, MEHAL</dc:creator>
  <cp:lastModifiedBy>Esther, MEHAL</cp:lastModifiedBy>
  <cp:revision>1</cp:revision>
  <dcterms:created xsi:type="dcterms:W3CDTF">2023-02-26T19:36:44Z</dcterms:created>
  <dcterms:modified xsi:type="dcterms:W3CDTF">2023-02-26T21:05:01Z</dcterms:modified>
</cp:coreProperties>
</file>