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116EF46C-6088-4EA0-98EF-A20BCF09A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073ABA19-DA2F-46EC-9B43-B7C6CE0BC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66" r="9091" b="108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7" name="Group 29">
            <a:extLst>
              <a:ext uri="{FF2B5EF4-FFF2-40B4-BE49-F238E27FC236}">
                <a16:creationId xmlns:a16="http://schemas.microsoft.com/office/drawing/2014/main" id="{9EB3C9E9-B079-4FB7-B61A-A243C12BF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E557F1-3F95-4462-8122-987673D8A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DB2D38-6A36-438C-9448-E704F02A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2E1BA2-0A00-45A0-AAD9-74ADF7BEA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Foodie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CAF9B-66A2-4667-87CE-EF151A2F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Eindopdracht</a:t>
            </a:r>
            <a:r>
              <a:rPr lang="en-US" dirty="0">
                <a:solidFill>
                  <a:schemeClr val="bg1"/>
                </a:solidFill>
              </a:rPr>
              <a:t> database</a:t>
            </a:r>
          </a:p>
          <a:p>
            <a:r>
              <a:rPr lang="en-US" dirty="0">
                <a:solidFill>
                  <a:schemeClr val="bg1"/>
                </a:solidFill>
              </a:rPr>
              <a:t>DIEDERIK DE SOETE</a:t>
            </a:r>
          </a:p>
        </p:txBody>
      </p:sp>
    </p:spTree>
    <p:extLst>
      <p:ext uri="{BB962C8B-B14F-4D97-AF65-F5344CB8AC3E}">
        <p14:creationId xmlns:p14="http://schemas.microsoft.com/office/powerpoint/2010/main" val="40270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D08039-6C4E-4870-9E3D-6218263DE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B31D2E-CBC8-4C4A-917F-DCB48EAEB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CF4F09-0D96-42BE-AE16-84AB4E0B5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F87EE-372A-438E-B086-63D494ECA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B38E65-3AFD-404A-BEFC-3006BCB7A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4DEDE0C-2E15-44EB-9973-9FEBA4FBF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3" r="2" b="4350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598562-3047-4BC2-BFF9-F3942047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7933E-0DBE-4757-9217-A6267733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Tables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9E0D66-E86B-461B-B58E-7FB356BB0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2C7D57-D78E-413F-958A-00ABC850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96FEE5-A0CD-4B5D-B4C1-785801908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A81341-6C47-4992-BD01-6BCF3A34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55894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332A-AD54-4F15-83FD-109DA156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BE" dirty="0" err="1"/>
              <a:t>Structuur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306C00-E0A9-4E79-AF25-3D295CA90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77F72E2-AF48-494F-989E-B1DC50AB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556316"/>
            <a:ext cx="4962525" cy="125869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9EA34C-1285-4EF2-B17F-0178CC1B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fr-BE" dirty="0" err="1"/>
              <a:t>Structuur</a:t>
            </a:r>
            <a:r>
              <a:rPr lang="fr-BE" dirty="0"/>
              <a:t> </a:t>
            </a:r>
            <a:r>
              <a:rPr lang="fr-BE" dirty="0" err="1"/>
              <a:t>aanmaken</a:t>
            </a:r>
            <a:r>
              <a:rPr lang="fr-BE" dirty="0"/>
              <a:t> </a:t>
            </a:r>
            <a:r>
              <a:rPr lang="fr-BE" dirty="0" err="1"/>
              <a:t>door</a:t>
            </a:r>
            <a:r>
              <a:rPr lang="fr-BE" dirty="0"/>
              <a:t> </a:t>
            </a:r>
            <a:r>
              <a:rPr lang="fr-BE" dirty="0" err="1"/>
              <a:t>verschillende</a:t>
            </a:r>
            <a:r>
              <a:rPr lang="fr-BE" dirty="0"/>
              <a:t> CREATE TABLE </a:t>
            </a:r>
            <a:r>
              <a:rPr lang="fr-BE" dirty="0" err="1"/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3BCC76B1-ECDB-4DDD-BADF-D5EDFB1E5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A5CEB354-CD56-4A90-9437-3D854BCA1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E1D69-0A88-44CC-A27E-A0436B7E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fr-BE"/>
              <a:t>View &amp; Procedure</a:t>
            </a:r>
            <a:endParaRPr lang="en-US" dirty="0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6F96B9A5-9CA4-45AC-A6B5-4A0767252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FAB63578-4F5B-42EF-A346-0199C22AA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42CC43AB-649D-44BE-9A0D-9671B4A9B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35E1C2-9FD3-441A-A0D7-B7AAD310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6864154" cy="3678303"/>
          </a:xfrm>
        </p:spPr>
        <p:txBody>
          <a:bodyPr>
            <a:normAutofit/>
          </a:bodyPr>
          <a:lstStyle/>
          <a:p>
            <a:r>
              <a:rPr lang="fr-BE" dirty="0" err="1"/>
              <a:t>View</a:t>
            </a:r>
            <a:r>
              <a:rPr lang="en-US" dirty="0"/>
              <a:t>: </a:t>
            </a:r>
            <a:r>
              <a:rPr lang="en-US" dirty="0" err="1"/>
              <a:t>selecteert</a:t>
            </a:r>
            <a:r>
              <a:rPr lang="en-US" dirty="0"/>
              <a:t> de Id, naam, </a:t>
            </a:r>
            <a:r>
              <a:rPr lang="en-US" dirty="0" err="1"/>
              <a:t>en</a:t>
            </a:r>
            <a:r>
              <a:rPr lang="en-US" dirty="0"/>
              <a:t> Auteur van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recepten</a:t>
            </a:r>
            <a:r>
              <a:rPr lang="en-US" dirty="0"/>
              <a:t> met het label “</a:t>
            </a:r>
            <a:r>
              <a:rPr lang="en-US" dirty="0" err="1"/>
              <a:t>Grieks</a:t>
            </a:r>
            <a:r>
              <a:rPr lang="en-US" dirty="0"/>
              <a:t>”.</a:t>
            </a:r>
          </a:p>
          <a:p>
            <a:r>
              <a:rPr lang="en-US" dirty="0"/>
              <a:t>Procedure: </a:t>
            </a:r>
            <a:r>
              <a:rPr lang="en-US" dirty="0" err="1"/>
              <a:t>Creëert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voegt</a:t>
            </a:r>
            <a:r>
              <a:rPr lang="en-US" dirty="0"/>
              <a:t> al dan </a:t>
            </a:r>
            <a:r>
              <a:rPr lang="en-US" dirty="0" err="1"/>
              <a:t>niet</a:t>
            </a:r>
            <a:r>
              <a:rPr lang="en-US" dirty="0"/>
              <a:t> de </a:t>
            </a:r>
            <a:r>
              <a:rPr lang="en-US" dirty="0" err="1"/>
              <a:t>zipcode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stad</a:t>
            </a:r>
            <a:r>
              <a:rPr lang="en-US" dirty="0"/>
              <a:t> in, in de table </a:t>
            </a:r>
            <a:r>
              <a:rPr lang="en-US" dirty="0" err="1"/>
              <a:t>ZipCodes</a:t>
            </a:r>
            <a:r>
              <a:rPr lang="en-US" dirty="0"/>
              <a:t>.</a:t>
            </a:r>
            <a:endParaRPr lang="fr-BE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1BA7FC6-2ABD-4889-9E19-225AEACF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797" y="5194385"/>
            <a:ext cx="3418345" cy="730714"/>
          </a:xfrm>
          <a:prstGeom prst="rect">
            <a:avLst/>
          </a:prstGeom>
        </p:spPr>
      </p:pic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4A3B6777-7454-468C-9118-782B6945F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333" y="4862565"/>
            <a:ext cx="3231197" cy="1394354"/>
          </a:xfrm>
          <a:prstGeom prst="rect">
            <a:avLst/>
          </a:prstGeom>
        </p:spPr>
      </p:pic>
      <p:sp>
        <p:nvSpPr>
          <p:cNvPr id="32" name="Rectangle 23">
            <a:extLst>
              <a:ext uri="{FF2B5EF4-FFF2-40B4-BE49-F238E27FC236}">
                <a16:creationId xmlns:a16="http://schemas.microsoft.com/office/drawing/2014/main" id="{DDD62572-DA0D-413A-AF9B-E2DFD1880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1923" y="4725713"/>
            <a:ext cx="3702878" cy="167278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07446B-5B3D-4F85-9809-66F825F24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4725713"/>
            <a:ext cx="3702878" cy="167278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6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49C3A-1C6A-4290-A5E7-E38C729E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fr-BE" dirty="0"/>
              <a:t>Records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8A31-7177-46B6-B04F-3301D898E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Data </a:t>
            </a:r>
            <a:r>
              <a:rPr lang="fr-BE" dirty="0" err="1">
                <a:solidFill>
                  <a:schemeClr val="bg1"/>
                </a:solidFill>
              </a:rPr>
              <a:t>toevoegen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door</a:t>
            </a:r>
            <a:r>
              <a:rPr lang="fr-BE" dirty="0">
                <a:solidFill>
                  <a:schemeClr val="bg1"/>
                </a:solidFill>
              </a:rPr>
              <a:t> </a:t>
            </a:r>
            <a:r>
              <a:rPr lang="fr-BE" dirty="0" err="1">
                <a:solidFill>
                  <a:schemeClr val="bg1"/>
                </a:solidFill>
              </a:rPr>
              <a:t>verschillende</a:t>
            </a:r>
            <a:r>
              <a:rPr lang="fr-BE" dirty="0">
                <a:solidFill>
                  <a:schemeClr val="bg1"/>
                </a:solidFill>
              </a:rPr>
              <a:t> INSERT INTO </a:t>
            </a:r>
            <a:r>
              <a:rPr lang="fr-BE" dirty="0" err="1">
                <a:solidFill>
                  <a:schemeClr val="bg1"/>
                </a:solidFill>
              </a:rPr>
              <a:t>statements</a:t>
            </a:r>
            <a:r>
              <a:rPr lang="fr-BE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17F0DD-0DF4-40CE-9A57-63925DE6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118817"/>
            <a:ext cx="6489819" cy="26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6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EB9A-8DA5-4A85-80DC-3ACF437C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Veel</a:t>
            </a:r>
            <a:r>
              <a:rPr lang="fr-BE" dirty="0"/>
              <a:t> op </a:t>
            </a:r>
            <a:r>
              <a:rPr lang="fr-BE" dirty="0" err="1"/>
              <a:t>veel</a:t>
            </a:r>
            <a:r>
              <a:rPr lang="fr-BE" dirty="0"/>
              <a:t> </a:t>
            </a:r>
            <a:r>
              <a:rPr lang="fr-BE" dirty="0" err="1"/>
              <a:t>relaties</a:t>
            </a:r>
            <a:r>
              <a:rPr lang="fr-BE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372E-2392-4A5D-93CF-E09D733A6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Recepten</a:t>
            </a:r>
            <a:r>
              <a:rPr lang="fr-BE" dirty="0"/>
              <a:t> - </a:t>
            </a:r>
            <a:r>
              <a:rPr lang="fr-BE" dirty="0" err="1"/>
              <a:t>Ingrediënten</a:t>
            </a:r>
            <a:endParaRPr lang="fr-BE" dirty="0"/>
          </a:p>
          <a:p>
            <a:r>
              <a:rPr lang="fr-BE" dirty="0" err="1"/>
              <a:t>Recepten</a:t>
            </a:r>
            <a:r>
              <a:rPr lang="fr-BE" dirty="0"/>
              <a:t> - Labels</a:t>
            </a:r>
          </a:p>
          <a:p>
            <a:r>
              <a:rPr lang="fr-BE" dirty="0" err="1"/>
              <a:t>Recepten</a:t>
            </a:r>
            <a:r>
              <a:rPr lang="fr-BE" dirty="0"/>
              <a:t> – </a:t>
            </a:r>
            <a:r>
              <a:rPr lang="fr-BE" dirty="0" err="1"/>
              <a:t>maaltijden</a:t>
            </a:r>
            <a:endParaRPr lang="fr-BE" dirty="0"/>
          </a:p>
          <a:p>
            <a:endParaRPr lang="fr-BE" dirty="0"/>
          </a:p>
          <a:p>
            <a:r>
              <a:rPr lang="fr-BE" b="1" dirty="0" err="1"/>
              <a:t>Primary</a:t>
            </a:r>
            <a:r>
              <a:rPr lang="fr-BE" b="1" dirty="0"/>
              <a:t> keys van </a:t>
            </a:r>
            <a:r>
              <a:rPr lang="fr-BE" b="1" dirty="0" err="1"/>
              <a:t>beide</a:t>
            </a:r>
            <a:r>
              <a:rPr lang="fr-BE" b="1" dirty="0"/>
              <a:t> </a:t>
            </a:r>
            <a:r>
              <a:rPr lang="fr-BE" b="1" dirty="0" err="1"/>
              <a:t>tabels</a:t>
            </a:r>
            <a:r>
              <a:rPr lang="fr-BE" b="1" dirty="0"/>
              <a:t> </a:t>
            </a:r>
            <a:r>
              <a:rPr lang="fr-BE" b="1" dirty="0" err="1"/>
              <a:t>gecombineerd</a:t>
            </a:r>
            <a:r>
              <a:rPr lang="fr-BE" b="1" dirty="0"/>
              <a:t> in:</a:t>
            </a:r>
          </a:p>
          <a:p>
            <a:r>
              <a:rPr lang="en-US" dirty="0" err="1"/>
              <a:t>ReceptIngrediënten</a:t>
            </a:r>
            <a:endParaRPr lang="en-US" dirty="0"/>
          </a:p>
          <a:p>
            <a:r>
              <a:rPr lang="en-US" dirty="0" err="1"/>
              <a:t>ReceptLabel</a:t>
            </a:r>
            <a:endParaRPr lang="en-US" dirty="0"/>
          </a:p>
          <a:p>
            <a:r>
              <a:rPr lang="en-US" dirty="0" err="1"/>
              <a:t>ReceptMaaltijd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9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B96EA-626F-41BF-9AD3-D12B29E7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fr-BE" dirty="0"/>
              <a:t>1 op </a:t>
            </a:r>
            <a:r>
              <a:rPr lang="fr-BE" dirty="0" err="1"/>
              <a:t>veel</a:t>
            </a:r>
            <a:r>
              <a:rPr lang="fr-BE" dirty="0"/>
              <a:t> </a:t>
            </a:r>
            <a:r>
              <a:rPr lang="fr-BE" dirty="0" err="1"/>
              <a:t>relatie</a:t>
            </a:r>
            <a:r>
              <a:rPr lang="fr-BE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4AF4-2F03-4A93-9EEB-94E1B90C1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fr-BE">
                <a:solidFill>
                  <a:schemeClr val="bg1"/>
                </a:solidFill>
              </a:rPr>
              <a:t>Recepten – reviews</a:t>
            </a:r>
          </a:p>
          <a:p>
            <a:pPr lvl="1"/>
            <a:r>
              <a:rPr lang="fr-BE">
                <a:solidFill>
                  <a:schemeClr val="bg1"/>
                </a:solidFill>
              </a:rPr>
              <a:t>1 recept kan meerdere reviews hebben.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EEDABEB-2414-41F8-A604-471AAC08F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98" y="1111641"/>
            <a:ext cx="4738267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3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A977-8750-4E18-9493-3AE2FEAE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 </a:t>
            </a:r>
            <a:r>
              <a:rPr lang="fr-BE" dirty="0" err="1"/>
              <a:t>rollen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6D16-583E-4258-8DBC-1AC5BAE3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Admin</a:t>
            </a:r>
          </a:p>
          <a:p>
            <a:pPr lvl="1"/>
            <a:r>
              <a:rPr lang="fr-BE" dirty="0" err="1"/>
              <a:t>Recepten</a:t>
            </a:r>
            <a:r>
              <a:rPr lang="fr-BE" dirty="0"/>
              <a:t>, </a:t>
            </a:r>
            <a:r>
              <a:rPr lang="fr-BE" dirty="0" err="1"/>
              <a:t>Gebruikers</a:t>
            </a:r>
            <a:r>
              <a:rPr lang="fr-BE" dirty="0"/>
              <a:t>, </a:t>
            </a:r>
            <a:r>
              <a:rPr lang="fr-BE" dirty="0" err="1"/>
              <a:t>Reviews</a:t>
            </a:r>
            <a:r>
              <a:rPr lang="fr-BE" dirty="0"/>
              <a:t>, … </a:t>
            </a:r>
            <a:r>
              <a:rPr lang="fr-BE" dirty="0" err="1"/>
              <a:t>verwijderen</a:t>
            </a:r>
            <a:endParaRPr lang="fr-BE" dirty="0"/>
          </a:p>
          <a:p>
            <a:r>
              <a:rPr lang="fr-BE" dirty="0" err="1"/>
              <a:t>Actieve</a:t>
            </a:r>
            <a:r>
              <a:rPr lang="fr-BE" dirty="0"/>
              <a:t> </a:t>
            </a:r>
            <a:r>
              <a:rPr lang="fr-BE" dirty="0" err="1"/>
              <a:t>gebruiker</a:t>
            </a:r>
            <a:endParaRPr lang="fr-BE" dirty="0"/>
          </a:p>
          <a:p>
            <a:pPr lvl="1"/>
            <a:r>
              <a:rPr lang="fr-BE" dirty="0" err="1"/>
              <a:t>Recepten</a:t>
            </a:r>
            <a:r>
              <a:rPr lang="fr-BE" dirty="0"/>
              <a:t> </a:t>
            </a:r>
            <a:r>
              <a:rPr lang="fr-BE" dirty="0" err="1"/>
              <a:t>toevoegen</a:t>
            </a:r>
            <a:endParaRPr lang="fr-BE" dirty="0"/>
          </a:p>
          <a:p>
            <a:pPr lvl="1"/>
            <a:r>
              <a:rPr lang="fr-BE" dirty="0" err="1"/>
              <a:t>Reviews</a:t>
            </a:r>
            <a:r>
              <a:rPr lang="fr-BE" dirty="0"/>
              <a:t> </a:t>
            </a:r>
            <a:r>
              <a:rPr lang="fr-BE" dirty="0" err="1"/>
              <a:t>plaatsen</a:t>
            </a:r>
            <a:endParaRPr lang="fr-BE" dirty="0"/>
          </a:p>
          <a:p>
            <a:pPr lvl="1"/>
            <a:r>
              <a:rPr lang="fr-BE" dirty="0" err="1"/>
              <a:t>Recepten</a:t>
            </a:r>
            <a:r>
              <a:rPr lang="fr-BE" dirty="0"/>
              <a:t> </a:t>
            </a:r>
            <a:r>
              <a:rPr lang="fr-BE" dirty="0" err="1"/>
              <a:t>opzoeken</a:t>
            </a:r>
            <a:endParaRPr lang="fr-BE" dirty="0"/>
          </a:p>
          <a:p>
            <a:r>
              <a:rPr lang="fr-BE" dirty="0" err="1"/>
              <a:t>Passieve</a:t>
            </a:r>
            <a:r>
              <a:rPr lang="fr-BE" dirty="0"/>
              <a:t> </a:t>
            </a:r>
            <a:r>
              <a:rPr lang="fr-BE" dirty="0" err="1"/>
              <a:t>gebruiker</a:t>
            </a:r>
            <a:endParaRPr lang="fr-BE" dirty="0"/>
          </a:p>
          <a:p>
            <a:pPr lvl="1"/>
            <a:r>
              <a:rPr lang="fr-BE" dirty="0" err="1"/>
              <a:t>Reviews</a:t>
            </a:r>
            <a:r>
              <a:rPr lang="fr-BE" dirty="0"/>
              <a:t> </a:t>
            </a:r>
            <a:r>
              <a:rPr lang="fr-BE" dirty="0" err="1"/>
              <a:t>plaaten</a:t>
            </a:r>
            <a:endParaRPr lang="fr-BE" dirty="0"/>
          </a:p>
          <a:p>
            <a:pPr lvl="1"/>
            <a:r>
              <a:rPr lang="fr-BE" dirty="0" err="1"/>
              <a:t>Recepten</a:t>
            </a:r>
            <a:r>
              <a:rPr lang="fr-BE" dirty="0"/>
              <a:t> </a:t>
            </a:r>
            <a:r>
              <a:rPr lang="fr-BE" dirty="0" err="1"/>
              <a:t>opzoeken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5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6D08039-6C4E-4870-9E3D-6218263DE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B31D2E-CBC8-4C4A-917F-DCB48EAEB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CF4F09-0D96-42BE-AE16-84AB4E0B5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F87EE-372A-438E-B086-63D494ECA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EA2CDD-7428-4CCD-BF6F-24EB2BD46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red, plant&#10;&#10;Description automatically generated">
            <a:extLst>
              <a:ext uri="{FF2B5EF4-FFF2-40B4-BE49-F238E27FC236}">
                <a16:creationId xmlns:a16="http://schemas.microsoft.com/office/drawing/2014/main" id="{BEEBF23F-22C9-46C6-BDE5-37B41F9DD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0" b="334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05BF600-1457-4D5E-86AD-BD1684D9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17DC53-7828-4911-BCDF-123CABAEF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BF32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892673-AC51-41D4-98F7-FC43244E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BF32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6D52CE-D24C-411E-ACEB-78B8BC85F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BF32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2023969-E8F0-4D9C-9666-55322694C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49F8D-308A-4704-8548-B3BBA33D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992231"/>
            <a:ext cx="1099054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Einde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6DC5-71EC-4C49-AE3D-60337D99C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467246"/>
            <a:ext cx="10993546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cap="all" dirty="0" err="1">
                <a:solidFill>
                  <a:schemeClr val="bg1"/>
                </a:solidFill>
              </a:rPr>
              <a:t>Prettige</a:t>
            </a:r>
            <a:r>
              <a:rPr lang="en-US" sz="1600" b="1" cap="all" dirty="0">
                <a:solidFill>
                  <a:schemeClr val="bg1"/>
                </a:solidFill>
              </a:rPr>
              <a:t> </a:t>
            </a:r>
            <a:r>
              <a:rPr lang="en-US" sz="1600" b="1" cap="all" dirty="0" err="1">
                <a:solidFill>
                  <a:schemeClr val="bg1"/>
                </a:solidFill>
              </a:rPr>
              <a:t>feestdagen</a:t>
            </a:r>
            <a:r>
              <a:rPr lang="en-US" sz="1600" b="1" cap="all" dirty="0">
                <a:solidFill>
                  <a:schemeClr val="bg1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5897210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Foodie</vt:lpstr>
      <vt:lpstr>Tables</vt:lpstr>
      <vt:lpstr>Structuur</vt:lpstr>
      <vt:lpstr>View &amp; Procedure</vt:lpstr>
      <vt:lpstr>Records</vt:lpstr>
      <vt:lpstr>Veel op veel relaties:</vt:lpstr>
      <vt:lpstr>1 op veel relatie:</vt:lpstr>
      <vt:lpstr>3 rollen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Foodie</dc:title>
  <dc:creator>De Soete, Diederik</dc:creator>
  <cp:lastModifiedBy>De Soete, Diederik</cp:lastModifiedBy>
  <cp:revision>1</cp:revision>
  <dcterms:created xsi:type="dcterms:W3CDTF">2020-12-09T21:06:26Z</dcterms:created>
  <dcterms:modified xsi:type="dcterms:W3CDTF">2020-12-09T21:09:48Z</dcterms:modified>
</cp:coreProperties>
</file>