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8D8EC-21EB-8F4C-9126-2D2EDB842329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5781-7AF9-A043-9C90-89A1492B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5781-7AF9-A043-9C90-89A1492B9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5781-7AF9-A043-9C90-89A1492B9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5781-7AF9-A043-9C90-89A1492B9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5781-7AF9-A043-9C90-89A1492B9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5781-7AF9-A043-9C90-89A1492B9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3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8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93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2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4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EDDD-273B-7D42-8D13-D51200ED8C5C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12F3-3C46-2543-9852-A5B5CCC9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324" y="1018405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System1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599355" y="1864667"/>
            <a:ext cx="9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679" y="2710929"/>
            <a:ext cx="5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</a:t>
            </a: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6061934" y="1387737"/>
            <a:ext cx="0" cy="4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826156" y="2469777"/>
            <a:ext cx="476930" cy="53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15679" y="3557190"/>
            <a:ext cx="11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Broadcast</a:t>
            </a:r>
          </a:p>
        </p:txBody>
      </p: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6067308" y="3080261"/>
            <a:ext cx="0" cy="47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4910667" y="3741856"/>
            <a:ext cx="605012" cy="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1"/>
          </p:cNvCxnSpPr>
          <p:nvPr/>
        </p:nvCxnSpPr>
        <p:spPr>
          <a:xfrm flipV="1">
            <a:off x="4910667" y="2895595"/>
            <a:ext cx="861012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0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324" y="1018405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System1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599355" y="1864667"/>
            <a:ext cx="9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679" y="2710929"/>
            <a:ext cx="5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</a:t>
            </a: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6061934" y="1387737"/>
            <a:ext cx="0" cy="4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826156" y="2469777"/>
            <a:ext cx="476930" cy="53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3328" y="271092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15679" y="3557190"/>
            <a:ext cx="11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Broadcast</a:t>
            </a:r>
          </a:p>
        </p:txBody>
      </p: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6067308" y="3080261"/>
            <a:ext cx="0" cy="47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  <a:endCxn id="16" idx="2"/>
          </p:cNvCxnSpPr>
          <p:nvPr/>
        </p:nvCxnSpPr>
        <p:spPr>
          <a:xfrm flipH="1" flipV="1">
            <a:off x="4853864" y="3080261"/>
            <a:ext cx="661815" cy="66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36" idx="3"/>
          </p:cNvCxnSpPr>
          <p:nvPr/>
        </p:nvCxnSpPr>
        <p:spPr>
          <a:xfrm flipH="1">
            <a:off x="3936049" y="2895595"/>
            <a:ext cx="717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7801" y="27109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6" idx="3"/>
            <a:endCxn id="6" idx="1"/>
          </p:cNvCxnSpPr>
          <p:nvPr/>
        </p:nvCxnSpPr>
        <p:spPr>
          <a:xfrm>
            <a:off x="5054400" y="2895595"/>
            <a:ext cx="71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</p:cNvCxnSpPr>
          <p:nvPr/>
        </p:nvCxnSpPr>
        <p:spPr>
          <a:xfrm flipH="1">
            <a:off x="2971097" y="2895595"/>
            <a:ext cx="576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324" y="1018405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System1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599355" y="1864667"/>
            <a:ext cx="9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679" y="2710929"/>
            <a:ext cx="5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</a:t>
            </a: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6061934" y="1387737"/>
            <a:ext cx="0" cy="4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826156" y="2469777"/>
            <a:ext cx="476930" cy="53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3328" y="271092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15679" y="3557190"/>
            <a:ext cx="11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Broadcast</a:t>
            </a:r>
          </a:p>
        </p:txBody>
      </p: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6067308" y="3080261"/>
            <a:ext cx="0" cy="47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  <a:endCxn id="16" idx="2"/>
          </p:cNvCxnSpPr>
          <p:nvPr/>
        </p:nvCxnSpPr>
        <p:spPr>
          <a:xfrm flipH="1" flipV="1">
            <a:off x="4926801" y="3080261"/>
            <a:ext cx="588878" cy="66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36" idx="3"/>
          </p:cNvCxnSpPr>
          <p:nvPr/>
        </p:nvCxnSpPr>
        <p:spPr>
          <a:xfrm flipH="1">
            <a:off x="3948873" y="2895595"/>
            <a:ext cx="70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7801" y="271092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6" idx="3"/>
            <a:endCxn id="6" idx="1"/>
          </p:cNvCxnSpPr>
          <p:nvPr/>
        </p:nvCxnSpPr>
        <p:spPr>
          <a:xfrm>
            <a:off x="5200273" y="2895595"/>
            <a:ext cx="571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  <a:endCxn id="15" idx="3"/>
          </p:cNvCxnSpPr>
          <p:nvPr/>
        </p:nvCxnSpPr>
        <p:spPr>
          <a:xfrm flipH="1">
            <a:off x="2830522" y="2895595"/>
            <a:ext cx="717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2274" y="27109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>
            <a:off x="1734963" y="2895595"/>
            <a:ext cx="7073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0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6324" y="1018405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System1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599355" y="1864667"/>
            <a:ext cx="9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679" y="2710929"/>
            <a:ext cx="5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</a:t>
            </a: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6061934" y="1387737"/>
            <a:ext cx="0" cy="4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826156" y="2469777"/>
            <a:ext cx="476930" cy="53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3328" y="27109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15679" y="3557190"/>
            <a:ext cx="11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Broadcast</a:t>
            </a:r>
          </a:p>
        </p:txBody>
      </p: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6067308" y="3080261"/>
            <a:ext cx="0" cy="47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  <a:endCxn id="16" idx="2"/>
          </p:cNvCxnSpPr>
          <p:nvPr/>
        </p:nvCxnSpPr>
        <p:spPr>
          <a:xfrm flipH="1" flipV="1">
            <a:off x="4870695" y="3080261"/>
            <a:ext cx="644984" cy="66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36" idx="3"/>
          </p:cNvCxnSpPr>
          <p:nvPr/>
        </p:nvCxnSpPr>
        <p:spPr>
          <a:xfrm flipH="1">
            <a:off x="4094746" y="2895595"/>
            <a:ext cx="558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7801" y="271092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BEB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6" idx="3"/>
            <a:endCxn id="6" idx="1"/>
          </p:cNvCxnSpPr>
          <p:nvPr/>
        </p:nvCxnSpPr>
        <p:spPr>
          <a:xfrm>
            <a:off x="5088062" y="2895595"/>
            <a:ext cx="683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  <a:endCxn id="15" idx="3"/>
          </p:cNvCxnSpPr>
          <p:nvPr/>
        </p:nvCxnSpPr>
        <p:spPr>
          <a:xfrm flipH="1">
            <a:off x="2843346" y="2895595"/>
            <a:ext cx="70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2274" y="271092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8" idx="3"/>
          </p:cNvCxnSpPr>
          <p:nvPr/>
        </p:nvCxnSpPr>
        <p:spPr>
          <a:xfrm flipH="1">
            <a:off x="1727265" y="2895595"/>
            <a:ext cx="7150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9017" y="27109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</p:cNvCxnSpPr>
          <p:nvPr/>
        </p:nvCxnSpPr>
        <p:spPr>
          <a:xfrm flipH="1" flipV="1">
            <a:off x="631707" y="2895585"/>
            <a:ext cx="707310" cy="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991" y="984539"/>
            <a:ext cx="101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System1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462022" y="1830801"/>
            <a:ext cx="9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346" y="2677063"/>
            <a:ext cx="5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</a:t>
            </a: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24601" y="1353871"/>
            <a:ext cx="0" cy="47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7688823" y="2435911"/>
            <a:ext cx="476930" cy="53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1988" y="26737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78346" y="3523324"/>
            <a:ext cx="11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Broadcast</a:t>
            </a:r>
          </a:p>
        </p:txBody>
      </p: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7929975" y="3046395"/>
            <a:ext cx="0" cy="47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36" idx="3"/>
          </p:cNvCxnSpPr>
          <p:nvPr/>
        </p:nvCxnSpPr>
        <p:spPr>
          <a:xfrm flipH="1">
            <a:off x="5331711" y="2858456"/>
            <a:ext cx="76027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84766" y="267379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BEB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6" idx="3"/>
            <a:endCxn id="6" idx="1"/>
          </p:cNvCxnSpPr>
          <p:nvPr/>
        </p:nvCxnSpPr>
        <p:spPr>
          <a:xfrm>
            <a:off x="6526722" y="2858456"/>
            <a:ext cx="1107624" cy="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  <a:endCxn id="15" idx="3"/>
          </p:cNvCxnSpPr>
          <p:nvPr/>
        </p:nvCxnSpPr>
        <p:spPr>
          <a:xfrm flipH="1">
            <a:off x="4029674" y="2858456"/>
            <a:ext cx="75509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8602" y="26737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8" idx="3"/>
          </p:cNvCxnSpPr>
          <p:nvPr/>
        </p:nvCxnSpPr>
        <p:spPr>
          <a:xfrm flipH="1">
            <a:off x="2913593" y="2858456"/>
            <a:ext cx="715009" cy="32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5345" y="26770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73743" y="3523324"/>
            <a:ext cx="111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RB </a:t>
            </a:r>
          </a:p>
          <a:p>
            <a:r>
              <a:rPr lang="en-US" dirty="0" smtClean="0"/>
              <a:t>Broadcast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334485" y="3707168"/>
            <a:ext cx="72975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2703" y="3523324"/>
            <a:ext cx="111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BEB</a:t>
            </a:r>
          </a:p>
          <a:p>
            <a:pPr algn="ctr"/>
            <a:r>
              <a:rPr lang="en-US" dirty="0" smtClean="0"/>
              <a:t>Broadcast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29674" y="3707990"/>
            <a:ext cx="70445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3603" y="3523324"/>
            <a:ext cx="111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</a:t>
            </a:r>
          </a:p>
          <a:p>
            <a:pPr algn="ctr"/>
            <a:r>
              <a:rPr lang="en-US" dirty="0" smtClean="0"/>
              <a:t>Broadcast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13593" y="3707990"/>
            <a:ext cx="71500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3934" y="3523324"/>
            <a:ext cx="111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SL</a:t>
            </a:r>
          </a:p>
          <a:p>
            <a:pPr algn="ctr"/>
            <a:r>
              <a:rPr lang="en-US" dirty="0" smtClean="0"/>
              <a:t>Broadcast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6557769" y="3707168"/>
            <a:ext cx="820577" cy="82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1"/>
          </p:cNvCxnSpPr>
          <p:nvPr/>
        </p:nvCxnSpPr>
        <p:spPr>
          <a:xfrm>
            <a:off x="1863661" y="2861729"/>
            <a:ext cx="661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62667" y="3707168"/>
            <a:ext cx="67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  <a:endCxn id="21" idx="0"/>
          </p:cNvCxnSpPr>
          <p:nvPr/>
        </p:nvCxnSpPr>
        <p:spPr>
          <a:xfrm flipH="1">
            <a:off x="5058240" y="3043122"/>
            <a:ext cx="1251115" cy="4802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1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56</Words>
  <Application>Microsoft Macintosh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Rajagopal, Aditya</dc:creator>
  <cp:lastModifiedBy>Vink, Diederik</cp:lastModifiedBy>
  <cp:revision>8</cp:revision>
  <dcterms:created xsi:type="dcterms:W3CDTF">2017-02-14T14:24:22Z</dcterms:created>
  <dcterms:modified xsi:type="dcterms:W3CDTF">2017-02-14T20:04:56Z</dcterms:modified>
</cp:coreProperties>
</file>