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BC91-4282-48E8-8879-E98ABC87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42DF7-0130-47EE-A9DD-CA8DAFCCC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13C-9819-46BE-BCB7-0FE57B99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BD72-173C-4E7A-84B7-380E0CE0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519D-914B-4CC6-8B27-FA2174CA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24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103-A71B-4A99-B1B6-42B03337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EF56-B99D-4358-9850-89C737C07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3901-2008-4551-90C1-F0F4EA74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5B13-F921-4522-B188-EFAA387C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EFA0-DCEF-4FB2-8EAE-D16B74A2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62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FA25-FD5B-4A58-A468-D012EFBE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E8412-1F73-45DF-8DD7-7B20911A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34C5-2583-417E-A45C-84D01CB0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0DA8-DD5A-4076-9B51-F52083BF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4D58-98EC-478B-AB00-27EFD188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63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73EA-35FD-45D4-8C37-98554FED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52F3-3E6A-4E71-9664-CF4B210F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4340-DA45-426F-A87D-64EC99F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9D2B-703C-4CA7-9821-D326BA97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8C47-294E-42BE-A06F-F2B1F54C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28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0CB0-8EFB-4B28-8654-3A7A17B7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CDEC-2F76-43DA-98DF-BD30EFC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3A28-0BE1-401D-9477-AA9A95BC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D83F-B372-4582-ADE4-DDDAC6B3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E1E9-5F21-47E0-BE0D-4DEAC56E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226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D8D5-FDDD-483B-BB51-46510420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F3E6-2199-4576-9C4C-9E78060EE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D4691-D99B-4A44-82B6-71D90266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A5A8-0BD8-4E66-A10B-4AA0282E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75EF4-55C9-4437-8D7A-A7AAE9E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ADC91-E088-4122-B5D8-51B064C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877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1CFD-09D0-4672-8F4B-62CA1CCB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7997-041E-4228-AB22-FFE10D73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F76A-0796-4B18-A0CA-116A690E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E6DED-5A3B-477C-AD6F-ED89E007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CA70B-96FB-4B66-90E4-D50AB29F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CA5FB-B981-45F3-BE5D-C273F771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440C3-2684-4209-A85D-263AAD66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5591A-656A-4EB3-BDBE-3952AE3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828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4A6A-3E40-4223-AA68-CC2ABE08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E11C5-D318-42AE-8637-2C71B9C2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02122-8E6F-489B-AA75-1896C4E7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C54F9-0DBB-4EE1-94D3-08009DE6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47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04459-3B1B-4479-8D5A-BF7E8CE3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32F02-B9E4-492E-809A-6B2FE008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3CA8-01BE-4F75-9E52-FBF8344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7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A6B9-B7FD-4DB5-90BD-D94CFFF3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6F2D-8556-4951-8CFA-B4F2D082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97E9D-741E-4E4C-A7EC-4AAE67EE3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392C-5759-416F-92D6-BB074495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94BC-2D33-46EB-AA24-DE97F331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CA948-A6E2-4183-971F-1021621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2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B40-8D51-4339-A224-C508AEB9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6151C-1773-43E5-A1CF-44AE20D4A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3955-9FEA-4B3C-8ECA-00FEADC4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23994-C226-4F4B-ABF2-1415332B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86CC-1906-4BB9-81C9-4FECCAB8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0AAB8-B945-4F5F-BEF2-A0BC332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075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4A7FC-BDEE-4373-99B0-6195941D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F753-A59C-411C-868B-BDB6A1B23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6A42-EE8F-48D9-B844-230E19F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14A9-FF5B-4509-8F8F-DF67026878D1}" type="datetimeFigureOut">
              <a:rPr lang="en-NL" smtClean="0"/>
              <a:t>11/02/2020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2F69-7702-4DB8-9D64-8F2450D7C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B96D-736D-4342-87F9-7643B6BD9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0607-3389-4A82-8C08-CA9BC306A7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5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95F7C-45FC-4CFE-AC6A-43C45165028F}"/>
              </a:ext>
            </a:extLst>
          </p:cNvPr>
          <p:cNvSpPr txBox="1"/>
          <p:nvPr/>
        </p:nvSpPr>
        <p:spPr>
          <a:xfrm>
            <a:off x="636104" y="198782"/>
            <a:ext cx="1097928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+-&lt;SGML&gt;-+</a:t>
            </a:r>
          </a:p>
          <a:p>
            <a:r>
              <a:rPr lang="nl-NL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   |</a:t>
            </a:r>
          </a:p>
          <a:p>
            <a:r>
              <a:rPr lang="nl-NL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&lt;HTML&gt;    &lt;XML&gt;</a:t>
            </a:r>
          </a:p>
          <a:p>
            <a:r>
              <a:rPr lang="nl-NL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</a:t>
            </a:r>
          </a:p>
          <a:p>
            <a:r>
              <a:rPr lang="nl-NL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CSS -+</a:t>
            </a:r>
          </a:p>
          <a:p>
            <a:r>
              <a:rPr lang="nl-NL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 javascript -+</a:t>
            </a:r>
            <a:endParaRPr lang="en-NL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60BDA-C916-4AF7-A1E0-455D8877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33" y="3429000"/>
            <a:ext cx="825305" cy="8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2D81B0-1718-452B-B71B-A3A4CC37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8" y="4254305"/>
            <a:ext cx="954259" cy="9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CECB7-62B8-4A29-964A-E41DE5CC6177}"/>
              </a:ext>
            </a:extLst>
          </p:cNvPr>
          <p:cNvSpPr txBox="1"/>
          <p:nvPr/>
        </p:nvSpPr>
        <p:spPr>
          <a:xfrm>
            <a:off x="9396330" y="675861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Standard General</a:t>
            </a:r>
          </a:p>
          <a:p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Markup Language</a:t>
            </a:r>
            <a:endParaRPr lang="en-NL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E7D74-01D1-4535-B277-DEA34AEDDF03}"/>
              </a:ext>
            </a:extLst>
          </p:cNvPr>
          <p:cNvSpPr txBox="1"/>
          <p:nvPr/>
        </p:nvSpPr>
        <p:spPr>
          <a:xfrm>
            <a:off x="3731099" y="149072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HyperText </a:t>
            </a:r>
          </a:p>
          <a:p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Markup Language</a:t>
            </a:r>
            <a:endParaRPr lang="en-NL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D3177-57DB-41DC-B88B-B610706B110B}"/>
              </a:ext>
            </a:extLst>
          </p:cNvPr>
          <p:cNvSpPr txBox="1"/>
          <p:nvPr/>
        </p:nvSpPr>
        <p:spPr>
          <a:xfrm>
            <a:off x="9972873" y="2531164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Standard General</a:t>
            </a:r>
          </a:p>
          <a:p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Markup Language</a:t>
            </a:r>
            <a:endParaRPr lang="en-NL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4C3F0-312B-4B7C-BE35-2FCBD674A202}"/>
              </a:ext>
            </a:extLst>
          </p:cNvPr>
          <p:cNvSpPr txBox="1"/>
          <p:nvPr/>
        </p:nvSpPr>
        <p:spPr>
          <a:xfrm>
            <a:off x="5261041" y="3220347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Cascading Style</a:t>
            </a:r>
          </a:p>
          <a:p>
            <a:pPr algn="ctr"/>
            <a:r>
              <a:rPr lang="nl-NL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</a:p>
        </p:txBody>
      </p:sp>
    </p:spTree>
    <p:extLst>
      <p:ext uri="{BB962C8B-B14F-4D97-AF65-F5344CB8AC3E}">
        <p14:creationId xmlns:p14="http://schemas.microsoft.com/office/powerpoint/2010/main" val="30049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7D0F4-4F06-4BCB-9E3A-FEB29FBFC06B}"/>
              </a:ext>
            </a:extLst>
          </p:cNvPr>
          <p:cNvSpPr/>
          <p:nvPr/>
        </p:nvSpPr>
        <p:spPr>
          <a:xfrm>
            <a:off x="795130" y="667941"/>
            <a:ext cx="1125109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-US"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Browser Tab Title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"css/style.css"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"handleClick(witteAchtergrond)"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"handleClick(rodeAchtergrond)"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ROOD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&lt;button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"handleClick()"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NIKS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"content"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Hello World!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"js/script.js"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6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1EC3A184-063D-498A-BE3B-75DF776B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5" y="1183394"/>
            <a:ext cx="10367889" cy="567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0189B5-026C-4F1B-BF2A-0B42943A87A2}"/>
              </a:ext>
            </a:extLst>
          </p:cNvPr>
          <p:cNvSpPr txBox="1"/>
          <p:nvPr/>
        </p:nvSpPr>
        <p:spPr>
          <a:xfrm>
            <a:off x="2957960" y="267286"/>
            <a:ext cx="627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(Document Object Model)</a:t>
            </a:r>
            <a:endParaRPr lang="en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Diederik Oudshoorn</dc:creator>
  <cp:lastModifiedBy>Diederik Oudshoorn</cp:lastModifiedBy>
  <cp:revision>10</cp:revision>
  <dcterms:created xsi:type="dcterms:W3CDTF">2020-02-10T08:21:31Z</dcterms:created>
  <dcterms:modified xsi:type="dcterms:W3CDTF">2020-02-11T08:45:32Z</dcterms:modified>
</cp:coreProperties>
</file>