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61" r:id="rId6"/>
    <p:sldId id="262" r:id="rId7"/>
    <p:sldId id="263" r:id="rId8"/>
    <p:sldId id="264" r:id="rId9"/>
    <p:sldId id="265" r:id="rId10"/>
    <p:sldId id="266" r:id="rId11"/>
    <p:sldId id="267" r:id="rId12"/>
    <p:sldId id="268" r:id="rId13"/>
    <p:sldId id="269" r:id="rId14"/>
    <p:sldId id="270" r:id="rId15"/>
    <p:sldId id="274" r:id="rId16"/>
    <p:sldId id="275" r:id="rId17"/>
    <p:sldId id="276" r:id="rId18"/>
    <p:sldId id="279" r:id="rId19"/>
    <p:sldId id="277" r:id="rId20"/>
    <p:sldId id="280" r:id="rId21"/>
    <p:sldId id="278" r:id="rId22"/>
    <p:sldId id="281" r:id="rId23"/>
    <p:sldId id="260" r:id="rId2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6" autoAdjust="0"/>
    <p:restoredTop sz="94660"/>
  </p:normalViewPr>
  <p:slideViewPr>
    <p:cSldViewPr snapToGrid="0">
      <p:cViewPr varScale="1">
        <p:scale>
          <a:sx n="61" d="100"/>
          <a:sy n="61" d="100"/>
        </p:scale>
        <p:origin x="102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Alonso Vargas Farias" userId="f0800195-5237-4b13-8d8e-9b32f3e89b5d" providerId="ADAL" clId="{D365B59F-56F5-4702-BBB5-D2F3ABBAE7DF}"/>
    <pc:docChg chg="undo custSel addSld delSld modSld sldOrd delMainMaster modMainMaster">
      <pc:chgData name="Christian Alonso Vargas Farias" userId="f0800195-5237-4b13-8d8e-9b32f3e89b5d" providerId="ADAL" clId="{D365B59F-56F5-4702-BBB5-D2F3ABBAE7DF}" dt="2020-02-12T14:43:17.735" v="921" actId="167"/>
      <pc:docMkLst>
        <pc:docMk/>
      </pc:docMkLst>
      <pc:sldChg chg="addSp delSp modSp add">
        <pc:chgData name="Christian Alonso Vargas Farias" userId="f0800195-5237-4b13-8d8e-9b32f3e89b5d" providerId="ADAL" clId="{D365B59F-56F5-4702-BBB5-D2F3ABBAE7DF}" dt="2020-02-11T13:53:35.659" v="828"/>
        <pc:sldMkLst>
          <pc:docMk/>
          <pc:sldMk cId="655980967" sldId="256"/>
        </pc:sldMkLst>
        <pc:spChg chg="mod">
          <ac:chgData name="Christian Alonso Vargas Farias" userId="f0800195-5237-4b13-8d8e-9b32f3e89b5d" providerId="ADAL" clId="{D365B59F-56F5-4702-BBB5-D2F3ABBAE7DF}" dt="2020-02-10T22:20:42.763" v="761" actId="20577"/>
          <ac:spMkLst>
            <pc:docMk/>
            <pc:sldMk cId="655980967" sldId="256"/>
            <ac:spMk id="2" creationId="{DDA8FDDA-8140-4E23-9A8B-C8DBBABDAD59}"/>
          </ac:spMkLst>
        </pc:spChg>
        <pc:spChg chg="del mod">
          <ac:chgData name="Christian Alonso Vargas Farias" userId="f0800195-5237-4b13-8d8e-9b32f3e89b5d" providerId="ADAL" clId="{D365B59F-56F5-4702-BBB5-D2F3ABBAE7DF}" dt="2020-02-11T13:52:54.853" v="825"/>
          <ac:spMkLst>
            <pc:docMk/>
            <pc:sldMk cId="655980967" sldId="256"/>
            <ac:spMk id="3" creationId="{60347C06-8C6D-43B9-94C3-6706BA4DE2A3}"/>
          </ac:spMkLst>
        </pc:spChg>
        <pc:spChg chg="add del mod">
          <ac:chgData name="Christian Alonso Vargas Farias" userId="f0800195-5237-4b13-8d8e-9b32f3e89b5d" providerId="ADAL" clId="{D365B59F-56F5-4702-BBB5-D2F3ABBAE7DF}" dt="2020-02-11T13:53:32.678" v="827"/>
          <ac:spMkLst>
            <pc:docMk/>
            <pc:sldMk cId="655980967" sldId="256"/>
            <ac:spMk id="4" creationId="{4317E7DE-45A8-4D1A-99B5-356A25F98110}"/>
          </ac:spMkLst>
        </pc:spChg>
        <pc:spChg chg="add del mod">
          <ac:chgData name="Christian Alonso Vargas Farias" userId="f0800195-5237-4b13-8d8e-9b32f3e89b5d" providerId="ADAL" clId="{D365B59F-56F5-4702-BBB5-D2F3ABBAE7DF}" dt="2020-02-11T13:53:32.678" v="827"/>
          <ac:spMkLst>
            <pc:docMk/>
            <pc:sldMk cId="655980967" sldId="256"/>
            <ac:spMk id="5" creationId="{84D80C76-5A7A-488F-8ED3-97343D7394C6}"/>
          </ac:spMkLst>
        </pc:spChg>
        <pc:spChg chg="add del mod">
          <ac:chgData name="Christian Alonso Vargas Farias" userId="f0800195-5237-4b13-8d8e-9b32f3e89b5d" providerId="ADAL" clId="{D365B59F-56F5-4702-BBB5-D2F3ABBAE7DF}" dt="2020-02-11T13:53:35.659" v="828"/>
          <ac:spMkLst>
            <pc:docMk/>
            <pc:sldMk cId="655980967" sldId="256"/>
            <ac:spMk id="6" creationId="{B15A9142-2EB9-4B62-9C38-D257F054A441}"/>
          </ac:spMkLst>
        </pc:spChg>
        <pc:spChg chg="add mod">
          <ac:chgData name="Christian Alonso Vargas Farias" userId="f0800195-5237-4b13-8d8e-9b32f3e89b5d" providerId="ADAL" clId="{D365B59F-56F5-4702-BBB5-D2F3ABBAE7DF}" dt="2020-02-11T13:53:35.659" v="828"/>
          <ac:spMkLst>
            <pc:docMk/>
            <pc:sldMk cId="655980967" sldId="256"/>
            <ac:spMk id="7" creationId="{B00BC0CF-B17D-4A50-ABE9-4484FAE4760D}"/>
          </ac:spMkLst>
        </pc:spChg>
        <pc:spChg chg="add mod">
          <ac:chgData name="Christian Alonso Vargas Farias" userId="f0800195-5237-4b13-8d8e-9b32f3e89b5d" providerId="ADAL" clId="{D365B59F-56F5-4702-BBB5-D2F3ABBAE7DF}" dt="2020-02-11T13:53:35.659" v="828"/>
          <ac:spMkLst>
            <pc:docMk/>
            <pc:sldMk cId="655980967" sldId="256"/>
            <ac:spMk id="8" creationId="{24A6EDC5-665D-4C54-9434-DB56AD78E396}"/>
          </ac:spMkLst>
        </pc:spChg>
      </pc:sldChg>
      <pc:sldChg chg="addSp delSp modSp add modAnim">
        <pc:chgData name="Christian Alonso Vargas Farias" userId="f0800195-5237-4b13-8d8e-9b32f3e89b5d" providerId="ADAL" clId="{D365B59F-56F5-4702-BBB5-D2F3ABBAE7DF}" dt="2020-02-10T22:02:59.652" v="586"/>
        <pc:sldMkLst>
          <pc:docMk/>
          <pc:sldMk cId="3665966782" sldId="257"/>
        </pc:sldMkLst>
        <pc:spChg chg="del">
          <ac:chgData name="Christian Alonso Vargas Farias" userId="f0800195-5237-4b13-8d8e-9b32f3e89b5d" providerId="ADAL" clId="{D365B59F-56F5-4702-BBB5-D2F3ABBAE7DF}" dt="2020-02-10T20:36:52.779" v="5"/>
          <ac:spMkLst>
            <pc:docMk/>
            <pc:sldMk cId="3665966782" sldId="257"/>
            <ac:spMk id="2" creationId="{DDA8FDDA-8140-4E23-9A8B-C8DBBABDAD59}"/>
          </ac:spMkLst>
        </pc:spChg>
        <pc:spChg chg="del">
          <ac:chgData name="Christian Alonso Vargas Farias" userId="f0800195-5237-4b13-8d8e-9b32f3e89b5d" providerId="ADAL" clId="{D365B59F-56F5-4702-BBB5-D2F3ABBAE7DF}" dt="2020-02-10T20:36:52.779" v="5"/>
          <ac:spMkLst>
            <pc:docMk/>
            <pc:sldMk cId="3665966782" sldId="257"/>
            <ac:spMk id="3" creationId="{60347C06-8C6D-43B9-94C3-6706BA4DE2A3}"/>
          </ac:spMkLst>
        </pc:spChg>
        <pc:spChg chg="add del">
          <ac:chgData name="Christian Alonso Vargas Farias" userId="f0800195-5237-4b13-8d8e-9b32f3e89b5d" providerId="ADAL" clId="{D365B59F-56F5-4702-BBB5-D2F3ABBAE7DF}" dt="2020-02-10T20:36:59.207" v="7"/>
          <ac:spMkLst>
            <pc:docMk/>
            <pc:sldMk cId="3665966782" sldId="257"/>
            <ac:spMk id="4" creationId="{3B754503-4B27-4918-835D-71BDF50F86F6}"/>
          </ac:spMkLst>
        </pc:spChg>
        <pc:spChg chg="add del">
          <ac:chgData name="Christian Alonso Vargas Farias" userId="f0800195-5237-4b13-8d8e-9b32f3e89b5d" providerId="ADAL" clId="{D365B59F-56F5-4702-BBB5-D2F3ABBAE7DF}" dt="2020-02-10T20:36:59.207" v="7"/>
          <ac:spMkLst>
            <pc:docMk/>
            <pc:sldMk cId="3665966782" sldId="257"/>
            <ac:spMk id="5" creationId="{EA8CF9E7-CF44-4BFB-BC76-5E03539DB66E}"/>
          </ac:spMkLst>
        </pc:spChg>
        <pc:spChg chg="add del mod">
          <ac:chgData name="Christian Alonso Vargas Farias" userId="f0800195-5237-4b13-8d8e-9b32f3e89b5d" providerId="ADAL" clId="{D365B59F-56F5-4702-BBB5-D2F3ABBAE7DF}" dt="2020-02-10T20:42:45.243" v="93"/>
          <ac:spMkLst>
            <pc:docMk/>
            <pc:sldMk cId="3665966782" sldId="257"/>
            <ac:spMk id="6" creationId="{4803C638-0717-48E5-A6F5-95088BD6B81C}"/>
          </ac:spMkLst>
        </pc:spChg>
        <pc:spChg chg="add del mod">
          <ac:chgData name="Christian Alonso Vargas Farias" userId="f0800195-5237-4b13-8d8e-9b32f3e89b5d" providerId="ADAL" clId="{D365B59F-56F5-4702-BBB5-D2F3ABBAE7DF}" dt="2020-02-10T20:42:45.243" v="93"/>
          <ac:spMkLst>
            <pc:docMk/>
            <pc:sldMk cId="3665966782" sldId="257"/>
            <ac:spMk id="7" creationId="{EF7AADDF-3B36-4820-A2A4-C426BA15BB5B}"/>
          </ac:spMkLst>
        </pc:spChg>
        <pc:spChg chg="add del mod">
          <ac:chgData name="Christian Alonso Vargas Farias" userId="f0800195-5237-4b13-8d8e-9b32f3e89b5d" providerId="ADAL" clId="{D365B59F-56F5-4702-BBB5-D2F3ABBAE7DF}" dt="2020-02-10T21:31:48.596" v="306"/>
          <ac:spMkLst>
            <pc:docMk/>
            <pc:sldMk cId="3665966782" sldId="257"/>
            <ac:spMk id="8" creationId="{73145D07-5576-4A0E-B74C-7B22335885D0}"/>
          </ac:spMkLst>
        </pc:spChg>
        <pc:spChg chg="add del mod">
          <ac:chgData name="Christian Alonso Vargas Farias" userId="f0800195-5237-4b13-8d8e-9b32f3e89b5d" providerId="ADAL" clId="{D365B59F-56F5-4702-BBB5-D2F3ABBAE7DF}" dt="2020-02-10T22:02:59.652" v="586"/>
          <ac:spMkLst>
            <pc:docMk/>
            <pc:sldMk cId="3665966782" sldId="257"/>
            <ac:spMk id="9" creationId="{357FDD56-3353-4F15-A255-1BD8DE5742F8}"/>
          </ac:spMkLst>
        </pc:spChg>
        <pc:spChg chg="add del mod">
          <ac:chgData name="Christian Alonso Vargas Farias" userId="f0800195-5237-4b13-8d8e-9b32f3e89b5d" providerId="ADAL" clId="{D365B59F-56F5-4702-BBB5-D2F3ABBAE7DF}" dt="2020-02-10T22:02:59.652" v="586"/>
          <ac:spMkLst>
            <pc:docMk/>
            <pc:sldMk cId="3665966782" sldId="257"/>
            <ac:spMk id="10" creationId="{3C3E6B70-23C8-4013-B0BF-1E2461290AAD}"/>
          </ac:spMkLst>
        </pc:spChg>
        <pc:spChg chg="add mod">
          <ac:chgData name="Christian Alonso Vargas Farias" userId="f0800195-5237-4b13-8d8e-9b32f3e89b5d" providerId="ADAL" clId="{D365B59F-56F5-4702-BBB5-D2F3ABBAE7DF}" dt="2020-02-10T22:02:59.652" v="586"/>
          <ac:spMkLst>
            <pc:docMk/>
            <pc:sldMk cId="3665966782" sldId="257"/>
            <ac:spMk id="11" creationId="{6666D78C-C84D-4A43-AC56-6938A4F08916}"/>
          </ac:spMkLst>
        </pc:spChg>
        <pc:spChg chg="add mod">
          <ac:chgData name="Christian Alonso Vargas Farias" userId="f0800195-5237-4b13-8d8e-9b32f3e89b5d" providerId="ADAL" clId="{D365B59F-56F5-4702-BBB5-D2F3ABBAE7DF}" dt="2020-02-10T22:02:59.652" v="586"/>
          <ac:spMkLst>
            <pc:docMk/>
            <pc:sldMk cId="3665966782" sldId="257"/>
            <ac:spMk id="12" creationId="{C63504B2-84AD-4F15-AF75-37DB95653093}"/>
          </ac:spMkLst>
        </pc:spChg>
      </pc:sldChg>
      <pc:sldChg chg="addSp delSp modSp add ord">
        <pc:chgData name="Christian Alonso Vargas Farias" userId="f0800195-5237-4b13-8d8e-9b32f3e89b5d" providerId="ADAL" clId="{D365B59F-56F5-4702-BBB5-D2F3ABBAE7DF}" dt="2020-02-11T15:11:54.045" v="906"/>
        <pc:sldMkLst>
          <pc:docMk/>
          <pc:sldMk cId="1888070224" sldId="258"/>
        </pc:sldMkLst>
        <pc:spChg chg="add mod">
          <ac:chgData name="Christian Alonso Vargas Farias" userId="f0800195-5237-4b13-8d8e-9b32f3e89b5d" providerId="ADAL" clId="{D365B59F-56F5-4702-BBB5-D2F3ABBAE7DF}" dt="2020-02-11T15:11:54.045" v="906"/>
          <ac:spMkLst>
            <pc:docMk/>
            <pc:sldMk cId="1888070224" sldId="258"/>
            <ac:spMk id="2" creationId="{780D37AA-34BA-4549-BCF4-C1D196008147}"/>
          </ac:spMkLst>
        </pc:spChg>
        <pc:spChg chg="del">
          <ac:chgData name="Christian Alonso Vargas Farias" userId="f0800195-5237-4b13-8d8e-9b32f3e89b5d" providerId="ADAL" clId="{D365B59F-56F5-4702-BBB5-D2F3ABBAE7DF}" dt="2020-02-10T21:12:54.814" v="263"/>
          <ac:spMkLst>
            <pc:docMk/>
            <pc:sldMk cId="1888070224" sldId="258"/>
            <ac:spMk id="2" creationId="{DDA8FDDA-8140-4E23-9A8B-C8DBBABDAD59}"/>
          </ac:spMkLst>
        </pc:spChg>
        <pc:spChg chg="del">
          <ac:chgData name="Christian Alonso Vargas Farias" userId="f0800195-5237-4b13-8d8e-9b32f3e89b5d" providerId="ADAL" clId="{D365B59F-56F5-4702-BBB5-D2F3ABBAE7DF}" dt="2020-02-10T21:12:54.814" v="263"/>
          <ac:spMkLst>
            <pc:docMk/>
            <pc:sldMk cId="1888070224" sldId="258"/>
            <ac:spMk id="3" creationId="{60347C06-8C6D-43B9-94C3-6706BA4DE2A3}"/>
          </ac:spMkLst>
        </pc:spChg>
        <pc:spChg chg="add mod">
          <ac:chgData name="Christian Alonso Vargas Farias" userId="f0800195-5237-4b13-8d8e-9b32f3e89b5d" providerId="ADAL" clId="{D365B59F-56F5-4702-BBB5-D2F3ABBAE7DF}" dt="2020-02-11T15:11:54.045" v="906"/>
          <ac:spMkLst>
            <pc:docMk/>
            <pc:sldMk cId="1888070224" sldId="258"/>
            <ac:spMk id="3" creationId="{9E7B4E90-90A0-4FA6-8D76-CC3AF6261CD7}"/>
          </ac:spMkLst>
        </pc:spChg>
        <pc:spChg chg="add del mod">
          <ac:chgData name="Christian Alonso Vargas Farias" userId="f0800195-5237-4b13-8d8e-9b32f3e89b5d" providerId="ADAL" clId="{D365B59F-56F5-4702-BBB5-D2F3ABBAE7DF}" dt="2020-02-10T22:03:59.829" v="587"/>
          <ac:spMkLst>
            <pc:docMk/>
            <pc:sldMk cId="1888070224" sldId="258"/>
            <ac:spMk id="4" creationId="{9A715591-B1FC-4487-B9EB-496EE4E8CF1A}"/>
          </ac:spMkLst>
        </pc:spChg>
        <pc:spChg chg="add del mod">
          <ac:chgData name="Christian Alonso Vargas Farias" userId="f0800195-5237-4b13-8d8e-9b32f3e89b5d" providerId="ADAL" clId="{D365B59F-56F5-4702-BBB5-D2F3ABBAE7DF}" dt="2020-02-10T21:12:58.106" v="264"/>
          <ac:spMkLst>
            <pc:docMk/>
            <pc:sldMk cId="1888070224" sldId="258"/>
            <ac:spMk id="5" creationId="{5DC32F6C-48D0-40D7-8175-FDB8B2C8574B}"/>
          </ac:spMkLst>
        </pc:spChg>
        <pc:spChg chg="add del mod">
          <ac:chgData name="Christian Alonso Vargas Farias" userId="f0800195-5237-4b13-8d8e-9b32f3e89b5d" providerId="ADAL" clId="{D365B59F-56F5-4702-BBB5-D2F3ABBAE7DF}" dt="2020-02-10T21:13:25.484" v="271"/>
          <ac:spMkLst>
            <pc:docMk/>
            <pc:sldMk cId="1888070224" sldId="258"/>
            <ac:spMk id="9" creationId="{4BFF27E8-3E10-4BBD-A358-CC1263C46F43}"/>
          </ac:spMkLst>
        </pc:spChg>
        <pc:spChg chg="add del mod">
          <ac:chgData name="Christian Alonso Vargas Farias" userId="f0800195-5237-4b13-8d8e-9b32f3e89b5d" providerId="ADAL" clId="{D365B59F-56F5-4702-BBB5-D2F3ABBAE7DF}" dt="2020-02-10T21:14:46.418" v="290" actId="478"/>
          <ac:spMkLst>
            <pc:docMk/>
            <pc:sldMk cId="1888070224" sldId="258"/>
            <ac:spMk id="12" creationId="{F3712E4F-62C6-4757-9BF0-78958C3A17AD}"/>
          </ac:spMkLst>
        </pc:spChg>
        <pc:spChg chg="add del mod">
          <ac:chgData name="Christian Alonso Vargas Farias" userId="f0800195-5237-4b13-8d8e-9b32f3e89b5d" providerId="ADAL" clId="{D365B59F-56F5-4702-BBB5-D2F3ABBAE7DF}" dt="2020-02-10T22:08:13.845" v="635"/>
          <ac:spMkLst>
            <pc:docMk/>
            <pc:sldMk cId="1888070224" sldId="258"/>
            <ac:spMk id="13" creationId="{6428585D-450B-47B4-A9CE-72A6BA7A2313}"/>
          </ac:spMkLst>
        </pc:spChg>
        <pc:spChg chg="add del mod">
          <ac:chgData name="Christian Alonso Vargas Farias" userId="f0800195-5237-4b13-8d8e-9b32f3e89b5d" providerId="ADAL" clId="{D365B59F-56F5-4702-BBB5-D2F3ABBAE7DF}" dt="2020-02-10T22:13:54.528" v="676"/>
          <ac:spMkLst>
            <pc:docMk/>
            <pc:sldMk cId="1888070224" sldId="258"/>
            <ac:spMk id="14" creationId="{3BE9B698-69AC-4DD5-A404-72BCB58654A0}"/>
          </ac:spMkLst>
        </pc:spChg>
        <pc:spChg chg="add del mod">
          <ac:chgData name="Christian Alonso Vargas Farias" userId="f0800195-5237-4b13-8d8e-9b32f3e89b5d" providerId="ADAL" clId="{D365B59F-56F5-4702-BBB5-D2F3ABBAE7DF}" dt="2020-02-10T22:16:25.802" v="703"/>
          <ac:spMkLst>
            <pc:docMk/>
            <pc:sldMk cId="1888070224" sldId="258"/>
            <ac:spMk id="15" creationId="{47C76009-AE61-4283-BA3F-FC9B1820236B}"/>
          </ac:spMkLst>
        </pc:spChg>
        <pc:spChg chg="add del mod">
          <ac:chgData name="Christian Alonso Vargas Farias" userId="f0800195-5237-4b13-8d8e-9b32f3e89b5d" providerId="ADAL" clId="{D365B59F-56F5-4702-BBB5-D2F3ABBAE7DF}" dt="2020-02-10T22:20:25.852" v="748"/>
          <ac:spMkLst>
            <pc:docMk/>
            <pc:sldMk cId="1888070224" sldId="258"/>
            <ac:spMk id="16" creationId="{34B3E0A7-7246-48B6-AA88-3B713992EF73}"/>
          </ac:spMkLst>
        </pc:spChg>
        <pc:spChg chg="add del mod">
          <ac:chgData name="Christian Alonso Vargas Farias" userId="f0800195-5237-4b13-8d8e-9b32f3e89b5d" providerId="ADAL" clId="{D365B59F-56F5-4702-BBB5-D2F3ABBAE7DF}" dt="2020-02-10T22:16:31.356" v="704" actId="931"/>
          <ac:spMkLst>
            <pc:docMk/>
            <pc:sldMk cId="1888070224" sldId="258"/>
            <ac:spMk id="17" creationId="{8E14753B-9058-4E61-B2AB-C21DCB3C88B6}"/>
          </ac:spMkLst>
        </pc:spChg>
        <pc:spChg chg="add del mod">
          <ac:chgData name="Christian Alonso Vargas Farias" userId="f0800195-5237-4b13-8d8e-9b32f3e89b5d" providerId="ADAL" clId="{D365B59F-56F5-4702-BBB5-D2F3ABBAE7DF}" dt="2020-02-10T22:18:42.897" v="731" actId="931"/>
          <ac:spMkLst>
            <pc:docMk/>
            <pc:sldMk cId="1888070224" sldId="258"/>
            <ac:spMk id="21" creationId="{ACE003CE-C767-4626-A392-59CB5B173E3B}"/>
          </ac:spMkLst>
        </pc:spChg>
        <pc:spChg chg="add del mod">
          <ac:chgData name="Christian Alonso Vargas Farias" userId="f0800195-5237-4b13-8d8e-9b32f3e89b5d" providerId="ADAL" clId="{D365B59F-56F5-4702-BBB5-D2F3ABBAE7DF}" dt="2020-02-10T22:20:25.852" v="748"/>
          <ac:spMkLst>
            <pc:docMk/>
            <pc:sldMk cId="1888070224" sldId="258"/>
            <ac:spMk id="25" creationId="{9F5D4B2C-0841-4154-AC9B-620B7FA36E14}"/>
          </ac:spMkLst>
        </pc:spChg>
        <pc:spChg chg="add del mod">
          <ac:chgData name="Christian Alonso Vargas Farias" userId="f0800195-5237-4b13-8d8e-9b32f3e89b5d" providerId="ADAL" clId="{D365B59F-56F5-4702-BBB5-D2F3ABBAE7DF}" dt="2020-02-10T22:20:30.844" v="749"/>
          <ac:spMkLst>
            <pc:docMk/>
            <pc:sldMk cId="1888070224" sldId="258"/>
            <ac:spMk id="26" creationId="{F3A8C7E2-1914-4261-B6AB-CEB9B641500C}"/>
          </ac:spMkLst>
        </pc:spChg>
        <pc:spChg chg="add del mod">
          <ac:chgData name="Christian Alonso Vargas Farias" userId="f0800195-5237-4b13-8d8e-9b32f3e89b5d" providerId="ADAL" clId="{D365B59F-56F5-4702-BBB5-D2F3ABBAE7DF}" dt="2020-02-10T22:20:30.844" v="749"/>
          <ac:spMkLst>
            <pc:docMk/>
            <pc:sldMk cId="1888070224" sldId="258"/>
            <ac:spMk id="27" creationId="{8F32B12D-383D-4561-B687-DB8BB0036E70}"/>
          </ac:spMkLst>
        </pc:spChg>
        <pc:spChg chg="add mod">
          <ac:chgData name="Christian Alonso Vargas Farias" userId="f0800195-5237-4b13-8d8e-9b32f3e89b5d" providerId="ADAL" clId="{D365B59F-56F5-4702-BBB5-D2F3ABBAE7DF}" dt="2020-02-10T22:20:37.693" v="755" actId="20577"/>
          <ac:spMkLst>
            <pc:docMk/>
            <pc:sldMk cId="1888070224" sldId="258"/>
            <ac:spMk id="28" creationId="{8D9E26A3-9FC5-4974-92EC-586B2E5D3301}"/>
          </ac:spMkLst>
        </pc:spChg>
        <pc:spChg chg="add del mod">
          <ac:chgData name="Christian Alonso Vargas Farias" userId="f0800195-5237-4b13-8d8e-9b32f3e89b5d" providerId="ADAL" clId="{D365B59F-56F5-4702-BBB5-D2F3ABBAE7DF}" dt="2020-02-11T15:11:54.045" v="906"/>
          <ac:spMkLst>
            <pc:docMk/>
            <pc:sldMk cId="1888070224" sldId="258"/>
            <ac:spMk id="29" creationId="{2E5E6B4A-1799-4889-A366-1287F8CA491D}"/>
          </ac:spMkLst>
        </pc:spChg>
        <pc:picChg chg="add del mod">
          <ac:chgData name="Christian Alonso Vargas Farias" userId="f0800195-5237-4b13-8d8e-9b32f3e89b5d" providerId="ADAL" clId="{D365B59F-56F5-4702-BBB5-D2F3ABBAE7DF}" dt="2020-02-10T21:13:07.950" v="269" actId="478"/>
          <ac:picMkLst>
            <pc:docMk/>
            <pc:sldMk cId="1888070224" sldId="258"/>
            <ac:picMk id="7" creationId="{D68E0E3E-5A1A-4B18-A4CB-11ED2957E39B}"/>
          </ac:picMkLst>
        </pc:picChg>
        <pc:picChg chg="add del mod ord">
          <ac:chgData name="Christian Alonso Vargas Farias" userId="f0800195-5237-4b13-8d8e-9b32f3e89b5d" providerId="ADAL" clId="{D365B59F-56F5-4702-BBB5-D2F3ABBAE7DF}" dt="2020-02-10T21:13:36.747" v="277"/>
          <ac:picMkLst>
            <pc:docMk/>
            <pc:sldMk cId="1888070224" sldId="258"/>
            <ac:picMk id="11" creationId="{322B4B2B-7DFD-49F3-8100-B0FA642BB595}"/>
          </ac:picMkLst>
        </pc:picChg>
        <pc:picChg chg="add del mod">
          <ac:chgData name="Christian Alonso Vargas Farias" userId="f0800195-5237-4b13-8d8e-9b32f3e89b5d" providerId="ADAL" clId="{D365B59F-56F5-4702-BBB5-D2F3ABBAE7DF}" dt="2020-02-10T22:16:37.315" v="707" actId="478"/>
          <ac:picMkLst>
            <pc:docMk/>
            <pc:sldMk cId="1888070224" sldId="258"/>
            <ac:picMk id="19" creationId="{1CA6095C-572C-4647-9F22-FE10CB79F4FD}"/>
          </ac:picMkLst>
        </pc:picChg>
        <pc:picChg chg="add del mod ord">
          <ac:chgData name="Christian Alonso Vargas Farias" userId="f0800195-5237-4b13-8d8e-9b32f3e89b5d" providerId="ADAL" clId="{D365B59F-56F5-4702-BBB5-D2F3ABBAE7DF}" dt="2020-02-10T22:18:52.632" v="735" actId="478"/>
          <ac:picMkLst>
            <pc:docMk/>
            <pc:sldMk cId="1888070224" sldId="258"/>
            <ac:picMk id="23" creationId="{73A9FD7A-FE9F-434B-8DB4-BF8293E875FF}"/>
          </ac:picMkLst>
        </pc:picChg>
      </pc:sldChg>
      <pc:sldChg chg="addSp delSp modSp add del">
        <pc:chgData name="Christian Alonso Vargas Farias" userId="f0800195-5237-4b13-8d8e-9b32f3e89b5d" providerId="ADAL" clId="{D365B59F-56F5-4702-BBB5-D2F3ABBAE7DF}" dt="2020-02-10T22:14:26.929" v="684" actId="2696"/>
        <pc:sldMkLst>
          <pc:docMk/>
          <pc:sldMk cId="720758439" sldId="259"/>
        </pc:sldMkLst>
        <pc:spChg chg="del">
          <ac:chgData name="Christian Alonso Vargas Farias" userId="f0800195-5237-4b13-8d8e-9b32f3e89b5d" providerId="ADAL" clId="{D365B59F-56F5-4702-BBB5-D2F3ABBAE7DF}" dt="2020-02-10T21:31:53.681" v="307"/>
          <ac:spMkLst>
            <pc:docMk/>
            <pc:sldMk cId="720758439" sldId="259"/>
            <ac:spMk id="2" creationId="{DDA8FDDA-8140-4E23-9A8B-C8DBBABDAD59}"/>
          </ac:spMkLst>
        </pc:spChg>
        <pc:spChg chg="del">
          <ac:chgData name="Christian Alonso Vargas Farias" userId="f0800195-5237-4b13-8d8e-9b32f3e89b5d" providerId="ADAL" clId="{D365B59F-56F5-4702-BBB5-D2F3ABBAE7DF}" dt="2020-02-10T21:31:53.681" v="307"/>
          <ac:spMkLst>
            <pc:docMk/>
            <pc:sldMk cId="720758439" sldId="259"/>
            <ac:spMk id="3" creationId="{60347C06-8C6D-43B9-94C3-6706BA4DE2A3}"/>
          </ac:spMkLst>
        </pc:spChg>
        <pc:spChg chg="add del mod">
          <ac:chgData name="Christian Alonso Vargas Farias" userId="f0800195-5237-4b13-8d8e-9b32f3e89b5d" providerId="ADAL" clId="{D365B59F-56F5-4702-BBB5-D2F3ABBAE7DF}" dt="2020-02-10T22:14:09.192" v="679"/>
          <ac:spMkLst>
            <pc:docMk/>
            <pc:sldMk cId="720758439" sldId="259"/>
            <ac:spMk id="4" creationId="{6CD39762-E776-42C4-8FEF-13A41E3207B9}"/>
          </ac:spMkLst>
        </pc:spChg>
        <pc:spChg chg="add mod">
          <ac:chgData name="Christian Alonso Vargas Farias" userId="f0800195-5237-4b13-8d8e-9b32f3e89b5d" providerId="ADAL" clId="{D365B59F-56F5-4702-BBB5-D2F3ABBAE7DF}" dt="2020-02-10T22:14:09.192" v="679"/>
          <ac:spMkLst>
            <pc:docMk/>
            <pc:sldMk cId="720758439" sldId="259"/>
            <ac:spMk id="5" creationId="{59800F2D-1147-4BF6-88EB-753797E86828}"/>
          </ac:spMkLst>
        </pc:spChg>
        <pc:spChg chg="add del mod">
          <ac:chgData name="Christian Alonso Vargas Farias" userId="f0800195-5237-4b13-8d8e-9b32f3e89b5d" providerId="ADAL" clId="{D365B59F-56F5-4702-BBB5-D2F3ABBAE7DF}" dt="2020-02-10T22:14:15.073" v="680" actId="931"/>
          <ac:spMkLst>
            <pc:docMk/>
            <pc:sldMk cId="720758439" sldId="259"/>
            <ac:spMk id="6" creationId="{B966258A-875D-4D8E-9BD2-7F7EC306492F}"/>
          </ac:spMkLst>
        </pc:spChg>
        <pc:spChg chg="add mod">
          <ac:chgData name="Christian Alonso Vargas Farias" userId="f0800195-5237-4b13-8d8e-9b32f3e89b5d" providerId="ADAL" clId="{D365B59F-56F5-4702-BBB5-D2F3ABBAE7DF}" dt="2020-02-10T22:14:23.825" v="683" actId="478"/>
          <ac:spMkLst>
            <pc:docMk/>
            <pc:sldMk cId="720758439" sldId="259"/>
            <ac:spMk id="10" creationId="{EA2045E3-6B87-4969-B54C-75171011AA84}"/>
          </ac:spMkLst>
        </pc:spChg>
        <pc:picChg chg="add del mod">
          <ac:chgData name="Christian Alonso Vargas Farias" userId="f0800195-5237-4b13-8d8e-9b32f3e89b5d" providerId="ADAL" clId="{D365B59F-56F5-4702-BBB5-D2F3ABBAE7DF}" dt="2020-02-10T22:14:23.825" v="683" actId="478"/>
          <ac:picMkLst>
            <pc:docMk/>
            <pc:sldMk cId="720758439" sldId="259"/>
            <ac:picMk id="8" creationId="{C0DEB0D2-EA56-46F8-A846-3DA6300E48A1}"/>
          </ac:picMkLst>
        </pc:picChg>
      </pc:sldChg>
      <pc:sldChg chg="addSp delSp modSp add">
        <pc:chgData name="Christian Alonso Vargas Farias" userId="f0800195-5237-4b13-8d8e-9b32f3e89b5d" providerId="ADAL" clId="{D365B59F-56F5-4702-BBB5-D2F3ABBAE7DF}" dt="2020-02-11T14:33:55.472" v="868"/>
        <pc:sldMkLst>
          <pc:docMk/>
          <pc:sldMk cId="2354456568" sldId="260"/>
        </pc:sldMkLst>
        <pc:spChg chg="del">
          <ac:chgData name="Christian Alonso Vargas Farias" userId="f0800195-5237-4b13-8d8e-9b32f3e89b5d" providerId="ADAL" clId="{D365B59F-56F5-4702-BBB5-D2F3ABBAE7DF}" dt="2020-02-11T13:53:46.749" v="829"/>
          <ac:spMkLst>
            <pc:docMk/>
            <pc:sldMk cId="2354456568" sldId="260"/>
            <ac:spMk id="2" creationId="{DDA8FDDA-8140-4E23-9A8B-C8DBBABDAD59}"/>
          </ac:spMkLst>
        </pc:spChg>
        <pc:spChg chg="del mod">
          <ac:chgData name="Christian Alonso Vargas Farias" userId="f0800195-5237-4b13-8d8e-9b32f3e89b5d" providerId="ADAL" clId="{D365B59F-56F5-4702-BBB5-D2F3ABBAE7DF}" dt="2020-02-11T13:53:46.749" v="829"/>
          <ac:spMkLst>
            <pc:docMk/>
            <pc:sldMk cId="2354456568" sldId="260"/>
            <ac:spMk id="3" creationId="{60347C06-8C6D-43B9-94C3-6706BA4DE2A3}"/>
          </ac:spMkLst>
        </pc:spChg>
        <pc:spChg chg="add del mod">
          <ac:chgData name="Christian Alonso Vargas Farias" userId="f0800195-5237-4b13-8d8e-9b32f3e89b5d" providerId="ADAL" clId="{D365B59F-56F5-4702-BBB5-D2F3ABBAE7DF}" dt="2020-02-11T14:33:55.472" v="868"/>
          <ac:spMkLst>
            <pc:docMk/>
            <pc:sldMk cId="2354456568" sldId="260"/>
            <ac:spMk id="4" creationId="{CAAF2257-27B2-4A5E-9514-CF5BC3653ED9}"/>
          </ac:spMkLst>
        </pc:spChg>
        <pc:spChg chg="add del mod">
          <ac:chgData name="Christian Alonso Vargas Farias" userId="f0800195-5237-4b13-8d8e-9b32f3e89b5d" providerId="ADAL" clId="{D365B59F-56F5-4702-BBB5-D2F3ABBAE7DF}" dt="2020-02-11T14:33:55.472" v="868"/>
          <ac:spMkLst>
            <pc:docMk/>
            <pc:sldMk cId="2354456568" sldId="260"/>
            <ac:spMk id="5" creationId="{EE45C1C9-A38B-4211-ADEA-B35440543F3D}"/>
          </ac:spMkLst>
        </pc:spChg>
        <pc:spChg chg="add del mod">
          <ac:chgData name="Christian Alonso Vargas Farias" userId="f0800195-5237-4b13-8d8e-9b32f3e89b5d" providerId="ADAL" clId="{D365B59F-56F5-4702-BBB5-D2F3ABBAE7DF}" dt="2020-02-11T14:33:55.472" v="868"/>
          <ac:spMkLst>
            <pc:docMk/>
            <pc:sldMk cId="2354456568" sldId="260"/>
            <ac:spMk id="6" creationId="{CB25F053-51B2-46A4-B8DB-CD7A974C8C7C}"/>
          </ac:spMkLst>
        </pc:spChg>
      </pc:sldChg>
      <pc:sldChg chg="add ord">
        <pc:chgData name="Christian Alonso Vargas Farias" userId="f0800195-5237-4b13-8d8e-9b32f3e89b5d" providerId="ADAL" clId="{D365B59F-56F5-4702-BBB5-D2F3ABBAE7DF}" dt="2020-02-10T22:18:27.063" v="729"/>
        <pc:sldMkLst>
          <pc:docMk/>
          <pc:sldMk cId="1604834296" sldId="261"/>
        </pc:sldMkLst>
      </pc:sldChg>
      <pc:sldChg chg="addSp delSp modSp add">
        <pc:chgData name="Christian Alonso Vargas Farias" userId="f0800195-5237-4b13-8d8e-9b32f3e89b5d" providerId="ADAL" clId="{D365B59F-56F5-4702-BBB5-D2F3ABBAE7DF}" dt="2020-02-11T19:02:28.640" v="912"/>
        <pc:sldMkLst>
          <pc:docMk/>
          <pc:sldMk cId="2853443170" sldId="262"/>
        </pc:sldMkLst>
        <pc:spChg chg="del">
          <ac:chgData name="Christian Alonso Vargas Farias" userId="f0800195-5237-4b13-8d8e-9b32f3e89b5d" providerId="ADAL" clId="{D365B59F-56F5-4702-BBB5-D2F3ABBAE7DF}" dt="2020-02-11T19:02:28.640" v="912"/>
          <ac:spMkLst>
            <pc:docMk/>
            <pc:sldMk cId="2853443170" sldId="262"/>
            <ac:spMk id="2" creationId="{780D37AA-34BA-4549-BCF4-C1D196008147}"/>
          </ac:spMkLst>
        </pc:spChg>
        <pc:spChg chg="del">
          <ac:chgData name="Christian Alonso Vargas Farias" userId="f0800195-5237-4b13-8d8e-9b32f3e89b5d" providerId="ADAL" clId="{D365B59F-56F5-4702-BBB5-D2F3ABBAE7DF}" dt="2020-02-11T19:02:28.640" v="912"/>
          <ac:spMkLst>
            <pc:docMk/>
            <pc:sldMk cId="2853443170" sldId="262"/>
            <ac:spMk id="3" creationId="{9E7B4E90-90A0-4FA6-8D76-CC3AF6261CD7}"/>
          </ac:spMkLst>
        </pc:spChg>
        <pc:spChg chg="add mod">
          <ac:chgData name="Christian Alonso Vargas Farias" userId="f0800195-5237-4b13-8d8e-9b32f3e89b5d" providerId="ADAL" clId="{D365B59F-56F5-4702-BBB5-D2F3ABBAE7DF}" dt="2020-02-11T19:02:28.640" v="912"/>
          <ac:spMkLst>
            <pc:docMk/>
            <pc:sldMk cId="2853443170" sldId="262"/>
            <ac:spMk id="4" creationId="{46F5D4AA-4009-43F6-9C6C-44E711E9E840}"/>
          </ac:spMkLst>
        </pc:spChg>
      </pc:sldChg>
      <pc:sldMasterChg chg="addSp delSp modSp delAnim modAnim delSldLayout modSldLayout">
        <pc:chgData name="Christian Alonso Vargas Farias" userId="f0800195-5237-4b13-8d8e-9b32f3e89b5d" providerId="ADAL" clId="{D365B59F-56F5-4702-BBB5-D2F3ABBAE7DF}" dt="2020-02-12T14:43:17.735" v="921" actId="167"/>
        <pc:sldMasterMkLst>
          <pc:docMk/>
          <pc:sldMasterMk cId="2695584717" sldId="2147483648"/>
        </pc:sldMasterMkLst>
        <pc:spChg chg="add del mod ord">
          <ac:chgData name="Christian Alonso Vargas Farias" userId="f0800195-5237-4b13-8d8e-9b32f3e89b5d" providerId="ADAL" clId="{D365B59F-56F5-4702-BBB5-D2F3ABBAE7DF}" dt="2020-02-10T21:42:36.302" v="394" actId="14100"/>
          <ac:spMkLst>
            <pc:docMk/>
            <pc:sldMasterMk cId="2695584717" sldId="2147483648"/>
            <ac:spMk id="2" creationId="{E34B6424-8960-4519-BBB2-AB139747F9E4}"/>
          </ac:spMkLst>
        </pc:spChg>
        <pc:spChg chg="add del mod">
          <ac:chgData name="Christian Alonso Vargas Farias" userId="f0800195-5237-4b13-8d8e-9b32f3e89b5d" providerId="ADAL" clId="{D365B59F-56F5-4702-BBB5-D2F3ABBAE7DF}" dt="2020-02-10T21:56:00.377" v="536" actId="207"/>
          <ac:spMkLst>
            <pc:docMk/>
            <pc:sldMasterMk cId="2695584717" sldId="2147483648"/>
            <ac:spMk id="3" creationId="{99885DB4-1D31-4EAA-B861-83CF135D3FCF}"/>
          </ac:spMkLst>
        </pc:spChg>
        <pc:spChg chg="del">
          <ac:chgData name="Christian Alonso Vargas Farias" userId="f0800195-5237-4b13-8d8e-9b32f3e89b5d" providerId="ADAL" clId="{D365B59F-56F5-4702-BBB5-D2F3ABBAE7DF}" dt="2020-02-10T20:39:19.770" v="65" actId="478"/>
          <ac:spMkLst>
            <pc:docMk/>
            <pc:sldMasterMk cId="2695584717" sldId="2147483648"/>
            <ac:spMk id="4" creationId="{EF14DCA0-0230-40D3-B187-7218A6DCCC08}"/>
          </ac:spMkLst>
        </pc:spChg>
        <pc:spChg chg="del">
          <ac:chgData name="Christian Alonso Vargas Farias" userId="f0800195-5237-4b13-8d8e-9b32f3e89b5d" providerId="ADAL" clId="{D365B59F-56F5-4702-BBB5-D2F3ABBAE7DF}" dt="2020-02-10T20:39:21.610" v="66" actId="478"/>
          <ac:spMkLst>
            <pc:docMk/>
            <pc:sldMasterMk cId="2695584717" sldId="2147483648"/>
            <ac:spMk id="5" creationId="{F770CE6E-087F-41C0-9DF1-B94C35013776}"/>
          </ac:spMkLst>
        </pc:spChg>
        <pc:spChg chg="del">
          <ac:chgData name="Christian Alonso Vargas Farias" userId="f0800195-5237-4b13-8d8e-9b32f3e89b5d" providerId="ADAL" clId="{D365B59F-56F5-4702-BBB5-D2F3ABBAE7DF}" dt="2020-02-10T20:39:22.968" v="67" actId="478"/>
          <ac:spMkLst>
            <pc:docMk/>
            <pc:sldMasterMk cId="2695584717" sldId="2147483648"/>
            <ac:spMk id="6" creationId="{2DF3038D-62FC-45B8-941A-CAE1D0711DD3}"/>
          </ac:spMkLst>
        </pc:spChg>
        <pc:spChg chg="add del">
          <ac:chgData name="Christian Alonso Vargas Farias" userId="f0800195-5237-4b13-8d8e-9b32f3e89b5d" providerId="ADAL" clId="{D365B59F-56F5-4702-BBB5-D2F3ABBAE7DF}" dt="2020-02-10T20:38:22.854" v="48" actId="478"/>
          <ac:spMkLst>
            <pc:docMk/>
            <pc:sldMasterMk cId="2695584717" sldId="2147483648"/>
            <ac:spMk id="7" creationId="{645DBB90-937A-4682-B967-797E401BEE24}"/>
          </ac:spMkLst>
        </pc:spChg>
        <pc:spChg chg="add del">
          <ac:chgData name="Christian Alonso Vargas Farias" userId="f0800195-5237-4b13-8d8e-9b32f3e89b5d" providerId="ADAL" clId="{D365B59F-56F5-4702-BBB5-D2F3ABBAE7DF}" dt="2020-02-10T20:38:21.341" v="47" actId="478"/>
          <ac:spMkLst>
            <pc:docMk/>
            <pc:sldMasterMk cId="2695584717" sldId="2147483648"/>
            <ac:spMk id="8" creationId="{C55C4289-51B3-462A-8A81-55F44AD3ACF2}"/>
          </ac:spMkLst>
        </pc:spChg>
        <pc:spChg chg="add del mod">
          <ac:chgData name="Christian Alonso Vargas Farias" userId="f0800195-5237-4b13-8d8e-9b32f3e89b5d" providerId="ADAL" clId="{D365B59F-56F5-4702-BBB5-D2F3ABBAE7DF}" dt="2020-02-10T20:38:41.543" v="52" actId="478"/>
          <ac:spMkLst>
            <pc:docMk/>
            <pc:sldMasterMk cId="2695584717" sldId="2147483648"/>
            <ac:spMk id="9" creationId="{AA16E363-CCEC-424E-A56B-B04339D95494}"/>
          </ac:spMkLst>
        </pc:spChg>
        <pc:spChg chg="add del mod">
          <ac:chgData name="Christian Alonso Vargas Farias" userId="f0800195-5237-4b13-8d8e-9b32f3e89b5d" providerId="ADAL" clId="{D365B59F-56F5-4702-BBB5-D2F3ABBAE7DF}" dt="2020-02-10T20:38:40.295" v="51" actId="478"/>
          <ac:spMkLst>
            <pc:docMk/>
            <pc:sldMasterMk cId="2695584717" sldId="2147483648"/>
            <ac:spMk id="10" creationId="{96F008E7-2311-4C02-9307-03EF62543177}"/>
          </ac:spMkLst>
        </pc:spChg>
        <pc:spChg chg="add del mod">
          <ac:chgData name="Christian Alonso Vargas Farias" userId="f0800195-5237-4b13-8d8e-9b32f3e89b5d" providerId="ADAL" clId="{D365B59F-56F5-4702-BBB5-D2F3ABBAE7DF}" dt="2020-02-10T20:45:39.863" v="109" actId="478"/>
          <ac:spMkLst>
            <pc:docMk/>
            <pc:sldMasterMk cId="2695584717" sldId="2147483648"/>
            <ac:spMk id="11" creationId="{C7896696-13A8-4359-A0B4-FDE2CB9B3AD1}"/>
          </ac:spMkLst>
        </pc:spChg>
        <pc:spChg chg="add del mod">
          <ac:chgData name="Christian Alonso Vargas Farias" userId="f0800195-5237-4b13-8d8e-9b32f3e89b5d" providerId="ADAL" clId="{D365B59F-56F5-4702-BBB5-D2F3ABBAE7DF}" dt="2020-02-10T20:45:55.962" v="115" actId="478"/>
          <ac:spMkLst>
            <pc:docMk/>
            <pc:sldMasterMk cId="2695584717" sldId="2147483648"/>
            <ac:spMk id="47" creationId="{1485EEEC-D710-468C-B8C5-3696A8B3BAF6}"/>
          </ac:spMkLst>
        </pc:spChg>
        <pc:spChg chg="add mod">
          <ac:chgData name="Christian Alonso Vargas Farias" userId="f0800195-5237-4b13-8d8e-9b32f3e89b5d" providerId="ADAL" clId="{D365B59F-56F5-4702-BBB5-D2F3ABBAE7DF}" dt="2020-02-10T21:34:43.047" v="337" actId="571"/>
          <ac:spMkLst>
            <pc:docMk/>
            <pc:sldMasterMk cId="2695584717" sldId="2147483648"/>
            <ac:spMk id="49" creationId="{2A07C161-1EC6-478E-BB81-572EBE067A40}"/>
          </ac:spMkLst>
        </pc:spChg>
        <pc:spChg chg="add del">
          <ac:chgData name="Christian Alonso Vargas Farias" userId="f0800195-5237-4b13-8d8e-9b32f3e89b5d" providerId="ADAL" clId="{D365B59F-56F5-4702-BBB5-D2F3ABBAE7DF}" dt="2020-02-10T21:42:22.761" v="390"/>
          <ac:spMkLst>
            <pc:docMk/>
            <pc:sldMasterMk cId="2695584717" sldId="2147483648"/>
            <ac:spMk id="57" creationId="{CE6D68F7-161C-435C-9993-65EF5122DB16}"/>
          </ac:spMkLst>
        </pc:spChg>
        <pc:grpChg chg="mod">
          <ac:chgData name="Christian Alonso Vargas Farias" userId="f0800195-5237-4b13-8d8e-9b32f3e89b5d" providerId="ADAL" clId="{D365B59F-56F5-4702-BBB5-D2F3ABBAE7DF}" dt="2020-02-10T21:37:49.694" v="357" actId="1035"/>
          <ac:grpSpMkLst>
            <pc:docMk/>
            <pc:sldMasterMk cId="2695584717" sldId="2147483648"/>
            <ac:grpSpMk id="13" creationId="{798CC407-1B90-4C68-96E0-0030B6EA325A}"/>
          </ac:grpSpMkLst>
        </pc:grpChg>
        <pc:grpChg chg="mod">
          <ac:chgData name="Christian Alonso Vargas Farias" userId="f0800195-5237-4b13-8d8e-9b32f3e89b5d" providerId="ADAL" clId="{D365B59F-56F5-4702-BBB5-D2F3ABBAE7DF}" dt="2020-02-10T21:37:49.694" v="357" actId="1035"/>
          <ac:grpSpMkLst>
            <pc:docMk/>
            <pc:sldMasterMk cId="2695584717" sldId="2147483648"/>
            <ac:grpSpMk id="18" creationId="{A7315C0A-A1A8-4332-A786-592306DA8500}"/>
          </ac:grpSpMkLst>
        </pc:grpChg>
        <pc:grpChg chg="mod">
          <ac:chgData name="Christian Alonso Vargas Farias" userId="f0800195-5237-4b13-8d8e-9b32f3e89b5d" providerId="ADAL" clId="{D365B59F-56F5-4702-BBB5-D2F3ABBAE7DF}" dt="2020-02-10T21:37:14.828" v="347" actId="14100"/>
          <ac:grpSpMkLst>
            <pc:docMk/>
            <pc:sldMasterMk cId="2695584717" sldId="2147483648"/>
            <ac:grpSpMk id="51" creationId="{D9EC7CC7-8487-484A-A43C-A99ECB15EBAE}"/>
          </ac:grpSpMkLst>
        </pc:grpChg>
        <pc:picChg chg="add del mod">
          <ac:chgData name="Christian Alonso Vargas Farias" userId="f0800195-5237-4b13-8d8e-9b32f3e89b5d" providerId="ADAL" clId="{D365B59F-56F5-4702-BBB5-D2F3ABBAE7DF}" dt="2020-02-10T20:40:56.378" v="75" actId="27803"/>
          <ac:picMkLst>
            <pc:docMk/>
            <pc:sldMasterMk cId="2695584717" sldId="2147483648"/>
            <ac:picMk id="12" creationId="{798CC407-1B90-4C68-96E0-0030B6EA325A}"/>
          </ac:picMkLst>
        </pc:picChg>
        <pc:picChg chg="add del">
          <ac:chgData name="Christian Alonso Vargas Farias" userId="f0800195-5237-4b13-8d8e-9b32f3e89b5d" providerId="ADAL" clId="{D365B59F-56F5-4702-BBB5-D2F3ABBAE7DF}" dt="2020-02-10T20:41:22.353" v="79" actId="27803"/>
          <ac:picMkLst>
            <pc:docMk/>
            <pc:sldMasterMk cId="2695584717" sldId="2147483648"/>
            <ac:picMk id="17" creationId="{A7315C0A-A1A8-4332-A786-592306DA8500}"/>
          </ac:picMkLst>
        </pc:picChg>
        <pc:picChg chg="add del mod">
          <ac:chgData name="Christian Alonso Vargas Farias" userId="f0800195-5237-4b13-8d8e-9b32f3e89b5d" providerId="ADAL" clId="{D365B59F-56F5-4702-BBB5-D2F3ABBAE7DF}" dt="2020-02-10T21:35:42.273" v="340" actId="27803"/>
          <ac:picMkLst>
            <pc:docMk/>
            <pc:sldMasterMk cId="2695584717" sldId="2147483648"/>
            <ac:picMk id="48" creationId="{D9EC7CC7-8487-484A-A43C-A99ECB15EBAE}"/>
          </ac:picMkLst>
        </pc:picChg>
        <pc:picChg chg="add mod">
          <ac:chgData name="Christian Alonso Vargas Farias" userId="f0800195-5237-4b13-8d8e-9b32f3e89b5d" providerId="ADAL" clId="{D365B59F-56F5-4702-BBB5-D2F3ABBAE7DF}" dt="2020-02-10T21:34:43.047" v="337" actId="571"/>
          <ac:picMkLst>
            <pc:docMk/>
            <pc:sldMasterMk cId="2695584717" sldId="2147483648"/>
            <ac:picMk id="50" creationId="{9960C1FE-881B-4F35-8FD3-86CC0D3591A3}"/>
          </ac:picMkLst>
        </pc:picChg>
        <pc:sldLayoutChg chg="addSp delSp modSp">
          <pc:chgData name="Christian Alonso Vargas Farias" userId="f0800195-5237-4b13-8d8e-9b32f3e89b5d" providerId="ADAL" clId="{D365B59F-56F5-4702-BBB5-D2F3ABBAE7DF}" dt="2020-02-12T14:40:03.627" v="913" actId="197"/>
          <pc:sldLayoutMkLst>
            <pc:docMk/>
            <pc:sldMasterMk cId="2695584717" sldId="2147483648"/>
            <pc:sldLayoutMk cId="3916248093" sldId="2147483649"/>
          </pc:sldLayoutMkLst>
          <pc:spChg chg="mod">
            <ac:chgData name="Christian Alonso Vargas Farias" userId="f0800195-5237-4b13-8d8e-9b32f3e89b5d" providerId="ADAL" clId="{D365B59F-56F5-4702-BBB5-D2F3ABBAE7DF}" dt="2020-02-10T21:41:27.631" v="385" actId="552"/>
            <ac:spMkLst>
              <pc:docMk/>
              <pc:sldMasterMk cId="2695584717" sldId="2147483648"/>
              <pc:sldLayoutMk cId="3916248093" sldId="2147483649"/>
              <ac:spMk id="2" creationId="{69FC8C93-64E0-40FA-BCCC-AE84C4637AE1}"/>
            </ac:spMkLst>
          </pc:spChg>
          <pc:spChg chg="mod">
            <ac:chgData name="Christian Alonso Vargas Farias" userId="f0800195-5237-4b13-8d8e-9b32f3e89b5d" providerId="ADAL" clId="{D365B59F-56F5-4702-BBB5-D2F3ABBAE7DF}" dt="2020-02-10T21:48:25.232" v="464" actId="242"/>
            <ac:spMkLst>
              <pc:docMk/>
              <pc:sldMasterMk cId="2695584717" sldId="2147483648"/>
              <pc:sldLayoutMk cId="3916248093" sldId="2147483649"/>
              <ac:spMk id="3" creationId="{342C6252-2DDB-43C0-8241-75FA02D53CF9}"/>
            </ac:spMkLst>
          </pc:spChg>
          <pc:spChg chg="del">
            <ac:chgData name="Christian Alonso Vargas Farias" userId="f0800195-5237-4b13-8d8e-9b32f3e89b5d" providerId="ADAL" clId="{D365B59F-56F5-4702-BBB5-D2F3ABBAE7DF}" dt="2020-02-10T20:47:20.376" v="127" actId="478"/>
            <ac:spMkLst>
              <pc:docMk/>
              <pc:sldMasterMk cId="2695584717" sldId="2147483648"/>
              <pc:sldLayoutMk cId="3916248093" sldId="2147483649"/>
              <ac:spMk id="4" creationId="{EEB48EB4-2221-4F7C-8A2C-AE5351DBA379}"/>
            </ac:spMkLst>
          </pc:spChg>
          <pc:spChg chg="del">
            <ac:chgData name="Christian Alonso Vargas Farias" userId="f0800195-5237-4b13-8d8e-9b32f3e89b5d" providerId="ADAL" clId="{D365B59F-56F5-4702-BBB5-D2F3ABBAE7DF}" dt="2020-02-10T20:47:22.841" v="128" actId="478"/>
            <ac:spMkLst>
              <pc:docMk/>
              <pc:sldMasterMk cId="2695584717" sldId="2147483648"/>
              <pc:sldLayoutMk cId="3916248093" sldId="2147483649"/>
              <ac:spMk id="5" creationId="{A21302D4-0DA6-4C90-AD6F-DA8D3C7ED22A}"/>
            </ac:spMkLst>
          </pc:spChg>
          <pc:spChg chg="del">
            <ac:chgData name="Christian Alonso Vargas Farias" userId="f0800195-5237-4b13-8d8e-9b32f3e89b5d" providerId="ADAL" clId="{D365B59F-56F5-4702-BBB5-D2F3ABBAE7DF}" dt="2020-02-10T20:47:24.104" v="129" actId="478"/>
            <ac:spMkLst>
              <pc:docMk/>
              <pc:sldMasterMk cId="2695584717" sldId="2147483648"/>
              <pc:sldLayoutMk cId="3916248093" sldId="2147483649"/>
              <ac:spMk id="6" creationId="{2E1A710F-2593-4B6A-A52A-C759D50CDB53}"/>
            </ac:spMkLst>
          </pc:spChg>
          <pc:spChg chg="add del mod">
            <ac:chgData name="Christian Alonso Vargas Farias" userId="f0800195-5237-4b13-8d8e-9b32f3e89b5d" providerId="ADAL" clId="{D365B59F-56F5-4702-BBB5-D2F3ABBAE7DF}" dt="2020-02-10T22:11:03.878" v="650" actId="478"/>
            <ac:spMkLst>
              <pc:docMk/>
              <pc:sldMasterMk cId="2695584717" sldId="2147483648"/>
              <pc:sldLayoutMk cId="3916248093" sldId="2147483649"/>
              <ac:spMk id="15" creationId="{35C7C893-A7C8-407C-BA08-634FA7D675C5}"/>
            </ac:spMkLst>
          </pc:spChg>
          <pc:spChg chg="add del mod">
            <ac:chgData name="Christian Alonso Vargas Farias" userId="f0800195-5237-4b13-8d8e-9b32f3e89b5d" providerId="ADAL" clId="{D365B59F-56F5-4702-BBB5-D2F3ABBAE7DF}" dt="2020-02-10T22:07:50.383" v="634" actId="478"/>
            <ac:spMkLst>
              <pc:docMk/>
              <pc:sldMasterMk cId="2695584717" sldId="2147483648"/>
              <pc:sldLayoutMk cId="3916248093" sldId="2147483649"/>
              <ac:spMk id="17" creationId="{4599C6DB-97EE-4ED6-B37E-6AF68606EC72}"/>
            </ac:spMkLst>
          </pc:spChg>
          <pc:spChg chg="add del">
            <ac:chgData name="Christian Alonso Vargas Farias" userId="f0800195-5237-4b13-8d8e-9b32f3e89b5d" providerId="ADAL" clId="{D365B59F-56F5-4702-BBB5-D2F3ABBAE7DF}" dt="2020-02-10T22:10:12.204" v="636" actId="11529"/>
            <ac:spMkLst>
              <pc:docMk/>
              <pc:sldMasterMk cId="2695584717" sldId="2147483648"/>
              <pc:sldLayoutMk cId="3916248093" sldId="2147483649"/>
              <ac:spMk id="18" creationId="{2009BA43-61BE-4CEF-89D8-1F094CDBC098}"/>
            </ac:spMkLst>
          </pc:spChg>
          <pc:spChg chg="add mod">
            <ac:chgData name="Christian Alonso Vargas Farias" userId="f0800195-5237-4b13-8d8e-9b32f3e89b5d" providerId="ADAL" clId="{D365B59F-56F5-4702-BBB5-D2F3ABBAE7DF}" dt="2020-02-10T22:11:01.382" v="649" actId="242"/>
            <ac:spMkLst>
              <pc:docMk/>
              <pc:sldMasterMk cId="2695584717" sldId="2147483648"/>
              <pc:sldLayoutMk cId="3916248093" sldId="2147483649"/>
              <ac:spMk id="19" creationId="{9DA36818-F61B-4B28-B280-572A83C6FC95}"/>
            </ac:spMkLst>
          </pc:spChg>
          <pc:picChg chg="add mod">
            <ac:chgData name="Christian Alonso Vargas Farias" userId="f0800195-5237-4b13-8d8e-9b32f3e89b5d" providerId="ADAL" clId="{D365B59F-56F5-4702-BBB5-D2F3ABBAE7DF}" dt="2020-02-10T21:08:22.750" v="170" actId="1076"/>
            <ac:picMkLst>
              <pc:docMk/>
              <pc:sldMasterMk cId="2695584717" sldId="2147483648"/>
              <pc:sldLayoutMk cId="3916248093" sldId="2147483649"/>
              <ac:picMk id="7" creationId="{37A3CFA5-8624-405F-88D5-77DBFD476C4B}"/>
            </ac:picMkLst>
          </pc:picChg>
          <pc:picChg chg="add del mod ord">
            <ac:chgData name="Christian Alonso Vargas Farias" userId="f0800195-5237-4b13-8d8e-9b32f3e89b5d" providerId="ADAL" clId="{D365B59F-56F5-4702-BBB5-D2F3ABBAE7DF}" dt="2020-02-10T21:09:55.134" v="213" actId="478"/>
            <ac:picMkLst>
              <pc:docMk/>
              <pc:sldMasterMk cId="2695584717" sldId="2147483648"/>
              <pc:sldLayoutMk cId="3916248093" sldId="2147483649"/>
              <ac:picMk id="9" creationId="{D7F036B0-7BAB-4CD0-9267-6F0BF8AFE6E4}"/>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0" creationId="{48340E14-8D20-44CD-9DB5-D8C14158CEA1}"/>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1" creationId="{7331C72A-CEAF-43B1-BC2C-65EE3D4F9F18}"/>
            </ac:picMkLst>
          </pc:picChg>
          <pc:picChg chg="add mod ord">
            <ac:chgData name="Christian Alonso Vargas Farias" userId="f0800195-5237-4b13-8d8e-9b32f3e89b5d" providerId="ADAL" clId="{D365B59F-56F5-4702-BBB5-D2F3ABBAE7DF}" dt="2020-02-12T14:40:03.627" v="913" actId="197"/>
            <ac:picMkLst>
              <pc:docMk/>
              <pc:sldMasterMk cId="2695584717" sldId="2147483648"/>
              <pc:sldLayoutMk cId="3916248093" sldId="2147483649"/>
              <ac:picMk id="12" creationId="{F3E43A05-558E-4AB4-8A61-B280805FE751}"/>
            </ac:picMkLst>
          </pc:picChg>
          <pc:picChg chg="add mod ord">
            <ac:chgData name="Christian Alonso Vargas Farias" userId="f0800195-5237-4b13-8d8e-9b32f3e89b5d" providerId="ADAL" clId="{D365B59F-56F5-4702-BBB5-D2F3ABBAE7DF}" dt="2020-02-10T21:40:44.356" v="365" actId="1076"/>
            <ac:picMkLst>
              <pc:docMk/>
              <pc:sldMasterMk cId="2695584717" sldId="2147483648"/>
              <pc:sldLayoutMk cId="3916248093" sldId="2147483649"/>
              <ac:picMk id="14" creationId="{15E1FBFF-3347-496D-99A1-DFB16468ACC9}"/>
            </ac:picMkLst>
          </pc:picChg>
          <pc:picChg chg="add mod">
            <ac:chgData name="Christian Alonso Vargas Farias" userId="f0800195-5237-4b13-8d8e-9b32f3e89b5d" providerId="ADAL" clId="{D365B59F-56F5-4702-BBB5-D2F3ABBAE7DF}" dt="2020-02-10T21:57:06.148" v="546" actId="1036"/>
            <ac:picMkLst>
              <pc:docMk/>
              <pc:sldMasterMk cId="2695584717" sldId="2147483648"/>
              <pc:sldLayoutMk cId="3916248093" sldId="2147483649"/>
              <ac:picMk id="16" creationId="{7C16ECB8-BC9A-415C-9C71-1BF995F5C0AF}"/>
            </ac:picMkLst>
          </pc:picChg>
        </pc:sldLayoutChg>
        <pc:sldLayoutChg chg="addSp delSp modSp">
          <pc:chgData name="Christian Alonso Vargas Farias" userId="f0800195-5237-4b13-8d8e-9b32f3e89b5d" providerId="ADAL" clId="{D365B59F-56F5-4702-BBB5-D2F3ABBAE7DF}" dt="2020-02-10T22:12:23.002" v="660" actId="478"/>
          <pc:sldLayoutMkLst>
            <pc:docMk/>
            <pc:sldMasterMk cId="2695584717" sldId="2147483648"/>
            <pc:sldLayoutMk cId="3092147257" sldId="2147483650"/>
          </pc:sldLayoutMkLst>
          <pc:spChg chg="del">
            <ac:chgData name="Christian Alonso Vargas Farias" userId="f0800195-5237-4b13-8d8e-9b32f3e89b5d" providerId="ADAL" clId="{D365B59F-56F5-4702-BBB5-D2F3ABBAE7DF}" dt="2020-02-10T21:05:42.303" v="152" actId="478"/>
            <ac:spMkLst>
              <pc:docMk/>
              <pc:sldMasterMk cId="2695584717" sldId="2147483648"/>
              <pc:sldLayoutMk cId="3092147257" sldId="2147483650"/>
              <ac:spMk id="2" creationId="{D163DA7A-73C8-4CC4-A13A-AAF1DE65F7F5}"/>
            </ac:spMkLst>
          </pc:spChg>
          <pc:spChg chg="mod">
            <ac:chgData name="Christian Alonso Vargas Farias" userId="f0800195-5237-4b13-8d8e-9b32f3e89b5d" providerId="ADAL" clId="{D365B59F-56F5-4702-BBB5-D2F3ABBAE7DF}" dt="2020-02-10T21:49:09.974" v="526" actId="1036"/>
            <ac:spMkLst>
              <pc:docMk/>
              <pc:sldMasterMk cId="2695584717" sldId="2147483648"/>
              <pc:sldLayoutMk cId="3092147257" sldId="2147483650"/>
              <ac:spMk id="3" creationId="{59DA4E72-5B16-44F6-9635-C5BD9AF62810}"/>
            </ac:spMkLst>
          </pc:spChg>
          <pc:spChg chg="del">
            <ac:chgData name="Christian Alonso Vargas Farias" userId="f0800195-5237-4b13-8d8e-9b32f3e89b5d" providerId="ADAL" clId="{D365B59F-56F5-4702-BBB5-D2F3ABBAE7DF}" dt="2020-02-10T20:47:28.347" v="130" actId="478"/>
            <ac:spMkLst>
              <pc:docMk/>
              <pc:sldMasterMk cId="2695584717" sldId="2147483648"/>
              <pc:sldLayoutMk cId="3092147257" sldId="2147483650"/>
              <ac:spMk id="4" creationId="{32F03883-30EB-4975-9F0C-67F19B2596CB}"/>
            </ac:spMkLst>
          </pc:spChg>
          <pc:spChg chg="del">
            <ac:chgData name="Christian Alonso Vargas Farias" userId="f0800195-5237-4b13-8d8e-9b32f3e89b5d" providerId="ADAL" clId="{D365B59F-56F5-4702-BBB5-D2F3ABBAE7DF}" dt="2020-02-10T20:47:30.141" v="131" actId="478"/>
            <ac:spMkLst>
              <pc:docMk/>
              <pc:sldMasterMk cId="2695584717" sldId="2147483648"/>
              <pc:sldLayoutMk cId="3092147257" sldId="2147483650"/>
              <ac:spMk id="5" creationId="{7A80EABE-BD66-4F5B-8DD1-FA9CAD8ED1CF}"/>
            </ac:spMkLst>
          </pc:spChg>
          <pc:spChg chg="del">
            <ac:chgData name="Christian Alonso Vargas Farias" userId="f0800195-5237-4b13-8d8e-9b32f3e89b5d" providerId="ADAL" clId="{D365B59F-56F5-4702-BBB5-D2F3ABBAE7DF}" dt="2020-02-10T20:47:31.733" v="132" actId="478"/>
            <ac:spMkLst>
              <pc:docMk/>
              <pc:sldMasterMk cId="2695584717" sldId="2147483648"/>
              <pc:sldLayoutMk cId="3092147257" sldId="2147483650"/>
              <ac:spMk id="6" creationId="{766F97CC-5BE8-4737-AB26-816147A0DF40}"/>
            </ac:spMkLst>
          </pc:spChg>
          <pc:spChg chg="add del">
            <ac:chgData name="Christian Alonso Vargas Farias" userId="f0800195-5237-4b13-8d8e-9b32f3e89b5d" providerId="ADAL" clId="{D365B59F-56F5-4702-BBB5-D2F3ABBAE7DF}" dt="2020-02-10T21:36:15.173" v="343" actId="478"/>
            <ac:spMkLst>
              <pc:docMk/>
              <pc:sldMasterMk cId="2695584717" sldId="2147483648"/>
              <pc:sldLayoutMk cId="3092147257" sldId="2147483650"/>
              <ac:spMk id="7" creationId="{D21E3BA7-E9F8-45F4-BF76-C737AC962814}"/>
            </ac:spMkLst>
          </pc:spChg>
          <pc:spChg chg="add mod">
            <ac:chgData name="Christian Alonso Vargas Farias" userId="f0800195-5237-4b13-8d8e-9b32f3e89b5d" providerId="ADAL" clId="{D365B59F-56F5-4702-BBB5-D2F3ABBAE7DF}" dt="2020-02-10T21:38:23.187" v="361" actId="14100"/>
            <ac:spMkLst>
              <pc:docMk/>
              <pc:sldMasterMk cId="2695584717" sldId="2147483648"/>
              <pc:sldLayoutMk cId="3092147257" sldId="2147483650"/>
              <ac:spMk id="8" creationId="{01F0777D-47A6-4CCF-BC6D-32AE8E27C566}"/>
            </ac:spMkLst>
          </pc:spChg>
          <pc:spChg chg="add del">
            <ac:chgData name="Christian Alonso Vargas Farias" userId="f0800195-5237-4b13-8d8e-9b32f3e89b5d" providerId="ADAL" clId="{D365B59F-56F5-4702-BBB5-D2F3ABBAE7DF}" dt="2020-02-10T22:11:24.236" v="651" actId="11529"/>
            <ac:spMkLst>
              <pc:docMk/>
              <pc:sldMasterMk cId="2695584717" sldId="2147483648"/>
              <pc:sldLayoutMk cId="3092147257" sldId="2147483650"/>
              <ac:spMk id="9" creationId="{1ADEF2BD-1022-45AD-BC3B-BAA55C28F0A9}"/>
            </ac:spMkLst>
          </pc:spChg>
          <pc:spChg chg="add del mod">
            <ac:chgData name="Christian Alonso Vargas Farias" userId="f0800195-5237-4b13-8d8e-9b32f3e89b5d" providerId="ADAL" clId="{D365B59F-56F5-4702-BBB5-D2F3ABBAE7DF}" dt="2020-02-10T22:12:23.002" v="660" actId="478"/>
            <ac:spMkLst>
              <pc:docMk/>
              <pc:sldMasterMk cId="2695584717" sldId="2147483648"/>
              <pc:sldLayoutMk cId="3092147257" sldId="2147483650"/>
              <ac:spMk id="10" creationId="{BF384FBB-DBA9-4AE4-89D4-457515ED2705}"/>
            </ac:spMkLst>
          </pc:spChg>
        </pc:sldLayoutChg>
        <pc:sldLayoutChg chg="del">
          <pc:chgData name="Christian Alonso Vargas Farias" userId="f0800195-5237-4b13-8d8e-9b32f3e89b5d" providerId="ADAL" clId="{D365B59F-56F5-4702-BBB5-D2F3ABBAE7DF}" dt="2020-02-10T20:46:56.555" v="122" actId="2696"/>
          <pc:sldLayoutMkLst>
            <pc:docMk/>
            <pc:sldMasterMk cId="2695584717" sldId="2147483648"/>
            <pc:sldLayoutMk cId="1581080241" sldId="2147483651"/>
          </pc:sldLayoutMkLst>
        </pc:sldLayoutChg>
        <pc:sldLayoutChg chg="addSp delSp modSp del">
          <pc:chgData name="Christian Alonso Vargas Farias" userId="f0800195-5237-4b13-8d8e-9b32f3e89b5d" providerId="ADAL" clId="{D365B59F-56F5-4702-BBB5-D2F3ABBAE7DF}" dt="2020-02-10T22:17:29.702" v="722" actId="2696"/>
          <pc:sldLayoutMkLst>
            <pc:docMk/>
            <pc:sldMasterMk cId="2695584717" sldId="2147483648"/>
            <pc:sldLayoutMk cId="3648491893" sldId="2147483652"/>
          </pc:sldLayoutMkLst>
          <pc:spChg chg="del">
            <ac:chgData name="Christian Alonso Vargas Farias" userId="f0800195-5237-4b13-8d8e-9b32f3e89b5d" providerId="ADAL" clId="{D365B59F-56F5-4702-BBB5-D2F3ABBAE7DF}" dt="2020-02-10T21:05:34.362" v="150" actId="478"/>
            <ac:spMkLst>
              <pc:docMk/>
              <pc:sldMasterMk cId="2695584717" sldId="2147483648"/>
              <pc:sldLayoutMk cId="3648491893" sldId="2147483652"/>
              <ac:spMk id="2" creationId="{BA5FCFB0-3C18-4000-8A4B-B48449BC40B6}"/>
            </ac:spMkLst>
          </pc:spChg>
          <pc:spChg chg="del">
            <ac:chgData name="Christian Alonso Vargas Farias" userId="f0800195-5237-4b13-8d8e-9b32f3e89b5d" providerId="ADAL" clId="{D365B59F-56F5-4702-BBB5-D2F3ABBAE7DF}" dt="2020-02-10T21:04:34.173" v="136" actId="478"/>
            <ac:spMkLst>
              <pc:docMk/>
              <pc:sldMasterMk cId="2695584717" sldId="2147483648"/>
              <pc:sldLayoutMk cId="3648491893" sldId="2147483652"/>
              <ac:spMk id="3" creationId="{54456B2F-FCD2-4267-BB40-AE577A808EF1}"/>
            </ac:spMkLst>
          </pc:spChg>
          <pc:spChg chg="del mod">
            <ac:chgData name="Christian Alonso Vargas Farias" userId="f0800195-5237-4b13-8d8e-9b32f3e89b5d" providerId="ADAL" clId="{D365B59F-56F5-4702-BBB5-D2F3ABBAE7DF}" dt="2020-02-10T21:06:17.565" v="156" actId="478"/>
            <ac:spMkLst>
              <pc:docMk/>
              <pc:sldMasterMk cId="2695584717" sldId="2147483648"/>
              <pc:sldLayoutMk cId="3648491893" sldId="2147483652"/>
              <ac:spMk id="4" creationId="{AD3F5EE1-5589-45A6-8587-2B70DAEAE944}"/>
            </ac:spMkLst>
          </pc:spChg>
          <pc:spChg chg="del">
            <ac:chgData name="Christian Alonso Vargas Farias" userId="f0800195-5237-4b13-8d8e-9b32f3e89b5d" providerId="ADAL" clId="{D365B59F-56F5-4702-BBB5-D2F3ABBAE7DF}" dt="2020-02-10T20:47:35.430" v="133" actId="478"/>
            <ac:spMkLst>
              <pc:docMk/>
              <pc:sldMasterMk cId="2695584717" sldId="2147483648"/>
              <pc:sldLayoutMk cId="3648491893" sldId="2147483652"/>
              <ac:spMk id="5" creationId="{D2998B14-77E6-4DC3-A7DF-D4461FA6C630}"/>
            </ac:spMkLst>
          </pc:spChg>
          <pc:spChg chg="del">
            <ac:chgData name="Christian Alonso Vargas Farias" userId="f0800195-5237-4b13-8d8e-9b32f3e89b5d" providerId="ADAL" clId="{D365B59F-56F5-4702-BBB5-D2F3ABBAE7DF}" dt="2020-02-10T20:47:37.099" v="134" actId="478"/>
            <ac:spMkLst>
              <pc:docMk/>
              <pc:sldMasterMk cId="2695584717" sldId="2147483648"/>
              <pc:sldLayoutMk cId="3648491893" sldId="2147483652"/>
              <ac:spMk id="6" creationId="{D0E20A94-4D4D-486B-BAAD-DB82D09AA21E}"/>
            </ac:spMkLst>
          </pc:spChg>
          <pc:spChg chg="del">
            <ac:chgData name="Christian Alonso Vargas Farias" userId="f0800195-5237-4b13-8d8e-9b32f3e89b5d" providerId="ADAL" clId="{D365B59F-56F5-4702-BBB5-D2F3ABBAE7DF}" dt="2020-02-10T20:47:38.550" v="135" actId="478"/>
            <ac:spMkLst>
              <pc:docMk/>
              <pc:sldMasterMk cId="2695584717" sldId="2147483648"/>
              <pc:sldLayoutMk cId="3648491893" sldId="2147483652"/>
              <ac:spMk id="7" creationId="{AA523486-DA3E-4C3E-872B-A26182CDB9F3}"/>
            </ac:spMkLst>
          </pc:spChg>
          <pc:spChg chg="del mod ord">
            <ac:chgData name="Christian Alonso Vargas Farias" userId="f0800195-5237-4b13-8d8e-9b32f3e89b5d" providerId="ADAL" clId="{D365B59F-56F5-4702-BBB5-D2F3ABBAE7DF}" dt="2020-02-10T21:11:06.270" v="241" actId="478"/>
            <ac:spMkLst>
              <pc:docMk/>
              <pc:sldMasterMk cId="2695584717" sldId="2147483648"/>
              <pc:sldLayoutMk cId="3648491893" sldId="2147483652"/>
              <ac:spMk id="9" creationId="{82D327EC-2F06-499B-98B4-9113D840A3C9}"/>
            </ac:spMkLst>
          </pc:spChg>
          <pc:spChg chg="add del">
            <ac:chgData name="Christian Alonso Vargas Farias" userId="f0800195-5237-4b13-8d8e-9b32f3e89b5d" providerId="ADAL" clId="{D365B59F-56F5-4702-BBB5-D2F3ABBAE7DF}" dt="2020-02-10T21:11:19.280" v="242" actId="478"/>
            <ac:spMkLst>
              <pc:docMk/>
              <pc:sldMasterMk cId="2695584717" sldId="2147483648"/>
              <pc:sldLayoutMk cId="3648491893" sldId="2147483652"/>
              <ac:spMk id="12" creationId="{1D96F74E-D55B-4F62-90A4-2863C6C3D888}"/>
            </ac:spMkLst>
          </pc:spChg>
          <pc:spChg chg="add del mod">
            <ac:chgData name="Christian Alonso Vargas Farias" userId="f0800195-5237-4b13-8d8e-9b32f3e89b5d" providerId="ADAL" clId="{D365B59F-56F5-4702-BBB5-D2F3ABBAE7DF}" dt="2020-02-10T21:11:20.653" v="243" actId="478"/>
            <ac:spMkLst>
              <pc:docMk/>
              <pc:sldMasterMk cId="2695584717" sldId="2147483648"/>
              <pc:sldLayoutMk cId="3648491893" sldId="2147483652"/>
              <ac:spMk id="13" creationId="{8A9BF9D4-09D6-426C-A424-21439C3E6562}"/>
            </ac:spMkLst>
          </pc:spChg>
          <pc:spChg chg="add mod ord">
            <ac:chgData name="Christian Alonso Vargas Farias" userId="f0800195-5237-4b13-8d8e-9b32f3e89b5d" providerId="ADAL" clId="{D365B59F-56F5-4702-BBB5-D2F3ABBAE7DF}" dt="2020-02-10T21:46:24.516" v="409" actId="207"/>
            <ac:spMkLst>
              <pc:docMk/>
              <pc:sldMasterMk cId="2695584717" sldId="2147483648"/>
              <pc:sldLayoutMk cId="3648491893" sldId="2147483652"/>
              <ac:spMk id="14" creationId="{9F2011CA-BDCF-4A04-9773-7239AE2D8C1B}"/>
            </ac:spMkLst>
          </pc:spChg>
          <pc:spChg chg="add del mod">
            <ac:chgData name="Christian Alonso Vargas Farias" userId="f0800195-5237-4b13-8d8e-9b32f3e89b5d" providerId="ADAL" clId="{D365B59F-56F5-4702-BBB5-D2F3ABBAE7DF}" dt="2020-02-10T21:13:46.216" v="278" actId="478"/>
            <ac:spMkLst>
              <pc:docMk/>
              <pc:sldMasterMk cId="2695584717" sldId="2147483648"/>
              <pc:sldLayoutMk cId="3648491893" sldId="2147483652"/>
              <ac:spMk id="16" creationId="{8C8B651C-67CF-4533-B6C3-8EFD6F94150C}"/>
            </ac:spMkLst>
          </pc:spChg>
          <pc:spChg chg="add del mod ord">
            <ac:chgData name="Christian Alonso Vargas Farias" userId="f0800195-5237-4b13-8d8e-9b32f3e89b5d" providerId="ADAL" clId="{D365B59F-56F5-4702-BBB5-D2F3ABBAE7DF}" dt="2020-02-10T21:44:50.609" v="397" actId="478"/>
            <ac:spMkLst>
              <pc:docMk/>
              <pc:sldMasterMk cId="2695584717" sldId="2147483648"/>
              <pc:sldLayoutMk cId="3648491893" sldId="2147483652"/>
              <ac:spMk id="20" creationId="{C19C4813-71AB-4E2F-B17B-25DED9DD17D3}"/>
            </ac:spMkLst>
          </pc:spChg>
          <pc:spChg chg="add del mod">
            <ac:chgData name="Christian Alonso Vargas Farias" userId="f0800195-5237-4b13-8d8e-9b32f3e89b5d" providerId="ADAL" clId="{D365B59F-56F5-4702-BBB5-D2F3ABBAE7DF}" dt="2020-02-10T22:04:34.945" v="591" actId="478"/>
            <ac:spMkLst>
              <pc:docMk/>
              <pc:sldMasterMk cId="2695584717" sldId="2147483648"/>
              <pc:sldLayoutMk cId="3648491893" sldId="2147483652"/>
              <ac:spMk id="23" creationId="{10E5184C-E4D6-4C80-8AB1-BFA79D7F8916}"/>
            </ac:spMkLst>
          </pc:spChg>
          <pc:spChg chg="add del mod">
            <ac:chgData name="Christian Alonso Vargas Farias" userId="f0800195-5237-4b13-8d8e-9b32f3e89b5d" providerId="ADAL" clId="{D365B59F-56F5-4702-BBB5-D2F3ABBAE7DF}" dt="2020-02-10T22:06:45.705" v="601" actId="478"/>
            <ac:spMkLst>
              <pc:docMk/>
              <pc:sldMasterMk cId="2695584717" sldId="2147483648"/>
              <pc:sldLayoutMk cId="3648491893" sldId="2147483652"/>
              <ac:spMk id="70" creationId="{1E77C31B-6C28-4380-9605-4D7062718180}"/>
            </ac:spMkLst>
          </pc:spChg>
          <pc:spChg chg="add del mod">
            <ac:chgData name="Christian Alonso Vargas Farias" userId="f0800195-5237-4b13-8d8e-9b32f3e89b5d" providerId="ADAL" clId="{D365B59F-56F5-4702-BBB5-D2F3ABBAE7DF}" dt="2020-02-10T22:05:56.035" v="600" actId="478"/>
            <ac:spMkLst>
              <pc:docMk/>
              <pc:sldMasterMk cId="2695584717" sldId="2147483648"/>
              <pc:sldLayoutMk cId="3648491893" sldId="2147483652"/>
              <ac:spMk id="71" creationId="{9E28515C-5576-4A43-BE28-D374C2E92B55}"/>
            </ac:spMkLst>
          </pc:spChg>
          <pc:spChg chg="add del mod">
            <ac:chgData name="Christian Alonso Vargas Farias" userId="f0800195-5237-4b13-8d8e-9b32f3e89b5d" providerId="ADAL" clId="{D365B59F-56F5-4702-BBB5-D2F3ABBAE7DF}" dt="2020-02-10T22:16:09.219" v="699" actId="478"/>
            <ac:spMkLst>
              <pc:docMk/>
              <pc:sldMasterMk cId="2695584717" sldId="2147483648"/>
              <pc:sldLayoutMk cId="3648491893" sldId="2147483652"/>
              <ac:spMk id="72" creationId="{2AE517C0-858F-4BD7-B3D9-4CD67605E9B5}"/>
            </ac:spMkLst>
          </pc:spChg>
          <pc:spChg chg="add del">
            <ac:chgData name="Christian Alonso Vargas Farias" userId="f0800195-5237-4b13-8d8e-9b32f3e89b5d" providerId="ADAL" clId="{D365B59F-56F5-4702-BBB5-D2F3ABBAE7DF}" dt="2020-02-10T22:15:42.668" v="691" actId="11529"/>
            <ac:spMkLst>
              <pc:docMk/>
              <pc:sldMasterMk cId="2695584717" sldId="2147483648"/>
              <pc:sldLayoutMk cId="3648491893" sldId="2147483652"/>
              <ac:spMk id="73" creationId="{558F19FE-1B46-4AF5-A06A-76F087F4CBA5}"/>
            </ac:spMkLst>
          </pc:spChg>
          <pc:spChg chg="add mod">
            <ac:chgData name="Christian Alonso Vargas Farias" userId="f0800195-5237-4b13-8d8e-9b32f3e89b5d" providerId="ADAL" clId="{D365B59F-56F5-4702-BBB5-D2F3ABBAE7DF}" dt="2020-02-10T22:16:15.163" v="702" actId="1076"/>
            <ac:spMkLst>
              <pc:docMk/>
              <pc:sldMasterMk cId="2695584717" sldId="2147483648"/>
              <pc:sldLayoutMk cId="3648491893" sldId="2147483652"/>
              <ac:spMk id="74" creationId="{C2D17432-8437-40FC-B86B-A464E677D812}"/>
            </ac:spMkLst>
          </pc:s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5" creationId="{34B87826-B8E1-4EBC-9C29-F6F53EA302CB}"/>
            </ac:grpSpMkLst>
          </pc:gr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9" creationId="{E27BC9AD-0E15-485D-9A88-0D1078788AB4}"/>
            </ac:grpSpMkLst>
          </pc:grpChg>
          <pc:grpChg chg="add del">
            <ac:chgData name="Christian Alonso Vargas Farias" userId="f0800195-5237-4b13-8d8e-9b32f3e89b5d" providerId="ADAL" clId="{D365B59F-56F5-4702-BBB5-D2F3ABBAE7DF}" dt="2020-02-10T21:50:10.658" v="533" actId="478"/>
            <ac:grpSpMkLst>
              <pc:docMk/>
              <pc:sldMasterMk cId="2695584717" sldId="2147483648"/>
              <pc:sldLayoutMk cId="3648491893" sldId="2147483652"/>
              <ac:grpSpMk id="58" creationId="{ADBFAC75-C2E8-439B-96E4-80F98BF1282D}"/>
            </ac:grpSpMkLst>
          </pc:grpChg>
          <pc:picChg chg="add del">
            <ac:chgData name="Christian Alonso Vargas Farias" userId="f0800195-5237-4b13-8d8e-9b32f3e89b5d" providerId="ADAL" clId="{D365B59F-56F5-4702-BBB5-D2F3ABBAE7DF}" dt="2020-02-10T21:04:44.819" v="138" actId="27803"/>
            <ac:picMkLst>
              <pc:docMk/>
              <pc:sldMasterMk cId="2695584717" sldId="2147483648"/>
              <pc:sldLayoutMk cId="3648491893" sldId="2147483652"/>
              <ac:picMk id="8" creationId="{82D327EC-2F06-499B-98B4-9113D840A3C9}"/>
            </ac:picMkLst>
          </pc:picChg>
          <pc:picChg chg="add del mod ord modCrop">
            <ac:chgData name="Christian Alonso Vargas Farias" userId="f0800195-5237-4b13-8d8e-9b32f3e89b5d" providerId="ADAL" clId="{D365B59F-56F5-4702-BBB5-D2F3ABBAE7DF}" dt="2020-02-10T21:10:50.888" v="239" actId="478"/>
            <ac:picMkLst>
              <pc:docMk/>
              <pc:sldMasterMk cId="2695584717" sldId="2147483648"/>
              <pc:sldLayoutMk cId="3648491893" sldId="2147483652"/>
              <ac:picMk id="11" creationId="{ACA4D681-DF0F-4EBF-8784-59A19AA8A0B0}"/>
            </ac:picMkLst>
          </pc:picChg>
          <pc:picChg chg="add del mod ord">
            <ac:chgData name="Christian Alonso Vargas Farias" userId="f0800195-5237-4b13-8d8e-9b32f3e89b5d" providerId="ADAL" clId="{D365B59F-56F5-4702-BBB5-D2F3ABBAE7DF}" dt="2020-02-10T21:32:46.222" v="308" actId="478"/>
            <ac:picMkLst>
              <pc:docMk/>
              <pc:sldMasterMk cId="2695584717" sldId="2147483648"/>
              <pc:sldLayoutMk cId="3648491893" sldId="2147483652"/>
              <ac:picMk id="15" creationId="{CB165141-118E-4968-ADA2-3DA898DCBE60}"/>
            </ac:picMkLst>
          </pc:picChg>
          <pc:picChg chg="add del mod ord modCrop">
            <ac:chgData name="Christian Alonso Vargas Farias" userId="f0800195-5237-4b13-8d8e-9b32f3e89b5d" providerId="ADAL" clId="{D365B59F-56F5-4702-BBB5-D2F3ABBAE7DF}" dt="2020-02-10T21:32:46.830" v="309" actId="478"/>
            <ac:picMkLst>
              <pc:docMk/>
              <pc:sldMasterMk cId="2695584717" sldId="2147483648"/>
              <pc:sldLayoutMk cId="3648491893" sldId="2147483652"/>
              <ac:picMk id="17" creationId="{370CFF7A-EE4B-4E0D-B26C-CC3380B3FE76}"/>
            </ac:picMkLst>
          </pc:picChg>
          <pc:picChg chg="add del">
            <ac:chgData name="Christian Alonso Vargas Farias" userId="f0800195-5237-4b13-8d8e-9b32f3e89b5d" providerId="ADAL" clId="{D365B59F-56F5-4702-BBB5-D2F3ABBAE7DF}" dt="2020-02-10T21:45:21.170" v="404" actId="478"/>
            <ac:picMkLst>
              <pc:docMk/>
              <pc:sldMasterMk cId="2695584717" sldId="2147483648"/>
              <pc:sldLayoutMk cId="3648491893" sldId="2147483652"/>
              <ac:picMk id="18" creationId="{3FB532DA-CEFE-4E6B-B114-5AF19F18E890}"/>
            </ac:picMkLst>
          </pc:picChg>
          <pc:picChg chg="add">
            <ac:chgData name="Christian Alonso Vargas Farias" userId="f0800195-5237-4b13-8d8e-9b32f3e89b5d" providerId="ADAL" clId="{D365B59F-56F5-4702-BBB5-D2F3ABBAE7DF}" dt="2020-02-10T21:32:56.031" v="311"/>
            <ac:picMkLst>
              <pc:docMk/>
              <pc:sldMasterMk cId="2695584717" sldId="2147483648"/>
              <pc:sldLayoutMk cId="3648491893" sldId="2147483652"/>
              <ac:picMk id="19" creationId="{92ACFD0D-A4A8-41B5-9E81-82F013C44979}"/>
            </ac:picMkLst>
          </pc:picChg>
          <pc:picChg chg="add del mod ord modCrop">
            <ac:chgData name="Christian Alonso Vargas Farias" userId="f0800195-5237-4b13-8d8e-9b32f3e89b5d" providerId="ADAL" clId="{D365B59F-56F5-4702-BBB5-D2F3ABBAE7DF}" dt="2020-02-10T21:47:58.244" v="461" actId="167"/>
            <ac:picMkLst>
              <pc:docMk/>
              <pc:sldMasterMk cId="2695584717" sldId="2147483648"/>
              <pc:sldLayoutMk cId="3648491893" sldId="2147483652"/>
              <ac:picMk id="22" creationId="{B8B00757-DB99-422A-8988-CAAD8080C79D}"/>
            </ac:picMkLst>
          </pc:picChg>
          <pc:picChg chg="add mod ord">
            <ac:chgData name="Christian Alonso Vargas Farias" userId="f0800195-5237-4b13-8d8e-9b32f3e89b5d" providerId="ADAL" clId="{D365B59F-56F5-4702-BBB5-D2F3ABBAE7DF}" dt="2020-02-10T22:16:11.154" v="701" actId="1076"/>
            <ac:picMkLst>
              <pc:docMk/>
              <pc:sldMasterMk cId="2695584717" sldId="2147483648"/>
              <pc:sldLayoutMk cId="3648491893" sldId="2147483652"/>
              <ac:picMk id="24" creationId="{D10B4DBD-0B1A-46C6-A923-B5E52C24A813}"/>
            </ac:picMkLst>
          </pc:picChg>
          <pc:picChg chg="add mod">
            <ac:chgData name="Christian Alonso Vargas Farias" userId="f0800195-5237-4b13-8d8e-9b32f3e89b5d" providerId="ADAL" clId="{D365B59F-56F5-4702-BBB5-D2F3ABBAE7DF}" dt="2020-02-10T21:57:55.272" v="554" actId="1076"/>
            <ac:picMkLst>
              <pc:docMk/>
              <pc:sldMasterMk cId="2695584717" sldId="2147483648"/>
              <pc:sldLayoutMk cId="3648491893" sldId="2147483652"/>
              <ac:picMk id="64" creationId="{12EDF32C-FB8F-400C-B0E0-BD1D6BADF55B}"/>
            </ac:picMkLst>
          </pc:picChg>
          <pc:picChg chg="add mod">
            <ac:chgData name="Christian Alonso Vargas Farias" userId="f0800195-5237-4b13-8d8e-9b32f3e89b5d" providerId="ADAL" clId="{D365B59F-56F5-4702-BBB5-D2F3ABBAE7DF}" dt="2020-02-10T21:58:07.487" v="557" actId="1076"/>
            <ac:picMkLst>
              <pc:docMk/>
              <pc:sldMasterMk cId="2695584717" sldId="2147483648"/>
              <pc:sldLayoutMk cId="3648491893" sldId="2147483652"/>
              <ac:picMk id="65" creationId="{8B8F24E2-2475-4C70-A7F3-30C600077461}"/>
            </ac:picMkLst>
          </pc:picChg>
          <pc:picChg chg="add mod">
            <ac:chgData name="Christian Alonso Vargas Farias" userId="f0800195-5237-4b13-8d8e-9b32f3e89b5d" providerId="ADAL" clId="{D365B59F-56F5-4702-BBB5-D2F3ABBAE7DF}" dt="2020-02-10T21:59:47.001" v="563" actId="1076"/>
            <ac:picMkLst>
              <pc:docMk/>
              <pc:sldMasterMk cId="2695584717" sldId="2147483648"/>
              <pc:sldLayoutMk cId="3648491893" sldId="2147483652"/>
              <ac:picMk id="66" creationId="{98098F8E-EB42-45D2-A091-75A0883FC056}"/>
            </ac:picMkLst>
          </pc:picChg>
          <pc:picChg chg="add del mod">
            <ac:chgData name="Christian Alonso Vargas Farias" userId="f0800195-5237-4b13-8d8e-9b32f3e89b5d" providerId="ADAL" clId="{D365B59F-56F5-4702-BBB5-D2F3ABBAE7DF}" dt="2020-02-10T22:00:39.292" v="567" actId="478"/>
            <ac:picMkLst>
              <pc:docMk/>
              <pc:sldMasterMk cId="2695584717" sldId="2147483648"/>
              <pc:sldLayoutMk cId="3648491893" sldId="2147483652"/>
              <ac:picMk id="67" creationId="{4CC847CB-D03B-491B-A27E-0E87E25CA256}"/>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8" creationId="{3094224F-EBA0-45A8-AD0D-CF13DA6F172C}"/>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9" creationId="{8EF4AE33-F2B2-493A-838D-33CF64F40749}"/>
            </ac:picMkLst>
          </pc:picChg>
        </pc:sldLayoutChg>
        <pc:sldLayoutChg chg="del">
          <pc:chgData name="Christian Alonso Vargas Farias" userId="f0800195-5237-4b13-8d8e-9b32f3e89b5d" providerId="ADAL" clId="{D365B59F-56F5-4702-BBB5-D2F3ABBAE7DF}" dt="2020-02-10T20:46:46.103" v="121" actId="2696"/>
          <pc:sldLayoutMkLst>
            <pc:docMk/>
            <pc:sldMasterMk cId="2695584717" sldId="2147483648"/>
            <pc:sldLayoutMk cId="866328131" sldId="2147483653"/>
          </pc:sldLayoutMkLst>
        </pc:sldLayoutChg>
        <pc:sldLayoutChg chg="delSp">
          <pc:chgData name="Christian Alonso Vargas Farias" userId="f0800195-5237-4b13-8d8e-9b32f3e89b5d" providerId="ADAL" clId="{D365B59F-56F5-4702-BBB5-D2F3ABBAE7DF}" dt="2020-02-10T20:47:04.339" v="126" actId="478"/>
          <pc:sldLayoutMkLst>
            <pc:docMk/>
            <pc:sldMasterMk cId="2695584717" sldId="2147483648"/>
            <pc:sldLayoutMk cId="516077080" sldId="2147483654"/>
          </pc:sldLayoutMkLst>
          <pc:spChg chg="del">
            <ac:chgData name="Christian Alonso Vargas Farias" userId="f0800195-5237-4b13-8d8e-9b32f3e89b5d" providerId="ADAL" clId="{D365B59F-56F5-4702-BBB5-D2F3ABBAE7DF}" dt="2020-02-10T20:47:04.339" v="126" actId="478"/>
            <ac:spMkLst>
              <pc:docMk/>
              <pc:sldMasterMk cId="2695584717" sldId="2147483648"/>
              <pc:sldLayoutMk cId="516077080" sldId="2147483654"/>
              <ac:spMk id="2" creationId="{522BA96F-6E5B-4251-B487-5EC76C499EA0}"/>
            </ac:spMkLst>
          </pc:spChg>
          <pc:spChg chg="del">
            <ac:chgData name="Christian Alonso Vargas Farias" userId="f0800195-5237-4b13-8d8e-9b32f3e89b5d" providerId="ADAL" clId="{D365B59F-56F5-4702-BBB5-D2F3ABBAE7DF}" dt="2020-02-10T20:46:59.253" v="123" actId="478"/>
            <ac:spMkLst>
              <pc:docMk/>
              <pc:sldMasterMk cId="2695584717" sldId="2147483648"/>
              <pc:sldLayoutMk cId="516077080" sldId="2147483654"/>
              <ac:spMk id="3" creationId="{80E2A7F0-E75C-45E4-8AEA-D9CAA121AF96}"/>
            </ac:spMkLst>
          </pc:spChg>
          <pc:spChg chg="del">
            <ac:chgData name="Christian Alonso Vargas Farias" userId="f0800195-5237-4b13-8d8e-9b32f3e89b5d" providerId="ADAL" clId="{D365B59F-56F5-4702-BBB5-D2F3ABBAE7DF}" dt="2020-02-10T20:47:01.266" v="124" actId="478"/>
            <ac:spMkLst>
              <pc:docMk/>
              <pc:sldMasterMk cId="2695584717" sldId="2147483648"/>
              <pc:sldLayoutMk cId="516077080" sldId="2147483654"/>
              <ac:spMk id="4" creationId="{751F1F55-FA70-49BD-80C6-68F65CC9215E}"/>
            </ac:spMkLst>
          </pc:spChg>
          <pc:spChg chg="del">
            <ac:chgData name="Christian Alonso Vargas Farias" userId="f0800195-5237-4b13-8d8e-9b32f3e89b5d" providerId="ADAL" clId="{D365B59F-56F5-4702-BBB5-D2F3ABBAE7DF}" dt="2020-02-10T20:47:02.545" v="125" actId="478"/>
            <ac:spMkLst>
              <pc:docMk/>
              <pc:sldMasterMk cId="2695584717" sldId="2147483648"/>
              <pc:sldLayoutMk cId="516077080" sldId="2147483654"/>
              <ac:spMk id="5" creationId="{71E5CC14-ED63-4EE9-AD17-440BCC74ED78}"/>
            </ac:spMkLst>
          </pc:spChg>
        </pc:sldLayoutChg>
        <pc:sldLayoutChg chg="del">
          <pc:chgData name="Christian Alonso Vargas Farias" userId="f0800195-5237-4b13-8d8e-9b32f3e89b5d" providerId="ADAL" clId="{D365B59F-56F5-4702-BBB5-D2F3ABBAE7DF}" dt="2020-02-10T21:46:30.319" v="410" actId="2696"/>
          <pc:sldLayoutMkLst>
            <pc:docMk/>
            <pc:sldMasterMk cId="2695584717" sldId="2147483648"/>
            <pc:sldLayoutMk cId="139587658" sldId="2147483655"/>
          </pc:sldLayoutMkLst>
        </pc:sldLayoutChg>
        <pc:sldLayoutChg chg="del">
          <pc:chgData name="Christian Alonso Vargas Farias" userId="f0800195-5237-4b13-8d8e-9b32f3e89b5d" providerId="ADAL" clId="{D365B59F-56F5-4702-BBB5-D2F3ABBAE7DF}" dt="2020-02-10T20:46:43.856" v="120" actId="2696"/>
          <pc:sldLayoutMkLst>
            <pc:docMk/>
            <pc:sldMasterMk cId="2695584717" sldId="2147483648"/>
            <pc:sldLayoutMk cId="796377885" sldId="2147483655"/>
          </pc:sldLayoutMkLst>
        </pc:sldLayoutChg>
        <pc:sldLayoutChg chg="del">
          <pc:chgData name="Christian Alonso Vargas Farias" userId="f0800195-5237-4b13-8d8e-9b32f3e89b5d" providerId="ADAL" clId="{D365B59F-56F5-4702-BBB5-D2F3ABBAE7DF}" dt="2020-02-10T21:56:19.659" v="538" actId="2696"/>
          <pc:sldLayoutMkLst>
            <pc:docMk/>
            <pc:sldMasterMk cId="2695584717" sldId="2147483648"/>
            <pc:sldLayoutMk cId="4099773708" sldId="2147483655"/>
          </pc:sldLayoutMkLst>
        </pc:sldLayoutChg>
        <pc:sldLayoutChg chg="addSp delSp modSp del">
          <pc:chgData name="Christian Alonso Vargas Farias" userId="f0800195-5237-4b13-8d8e-9b32f3e89b5d" providerId="ADAL" clId="{D365B59F-56F5-4702-BBB5-D2F3ABBAE7DF}" dt="2020-02-11T15:13:28.024" v="907" actId="2696"/>
          <pc:sldLayoutMkLst>
            <pc:docMk/>
            <pc:sldMasterMk cId="2695584717" sldId="2147483648"/>
            <pc:sldLayoutMk cId="4203758753" sldId="2147483655"/>
          </pc:sldLayoutMkLst>
          <pc:spChg chg="add del">
            <ac:chgData name="Christian Alonso Vargas Farias" userId="f0800195-5237-4b13-8d8e-9b32f3e89b5d" providerId="ADAL" clId="{D365B59F-56F5-4702-BBB5-D2F3ABBAE7DF}" dt="2020-02-10T22:12:55.746" v="662" actId="11529"/>
            <ac:spMkLst>
              <pc:docMk/>
              <pc:sldMasterMk cId="2695584717" sldId="2147483648"/>
              <pc:sldLayoutMk cId="4203758753" sldId="2147483655"/>
              <ac:spMk id="2" creationId="{E2935435-5B43-4AED-9BAD-42956934D225}"/>
            </ac:spMkLst>
          </pc:spChg>
          <pc:spChg chg="add del mod ord">
            <ac:chgData name="Christian Alonso Vargas Farias" userId="f0800195-5237-4b13-8d8e-9b32f3e89b5d" providerId="ADAL" clId="{D365B59F-56F5-4702-BBB5-D2F3ABBAE7DF}" dt="2020-02-11T15:10:54.142" v="904" actId="478"/>
            <ac:spMkLst>
              <pc:docMk/>
              <pc:sldMasterMk cId="2695584717" sldId="2147483648"/>
              <pc:sldLayoutMk cId="4203758753" sldId="2147483655"/>
              <ac:spMk id="3" creationId="{4C5A065B-5323-463C-921E-5649E76314CD}"/>
            </ac:spMkLst>
          </pc:spChg>
          <pc:spChg chg="add del">
            <ac:chgData name="Christian Alonso Vargas Farias" userId="f0800195-5237-4b13-8d8e-9b32f3e89b5d" providerId="ADAL" clId="{D365B59F-56F5-4702-BBB5-D2F3ABBAE7DF}" dt="2020-02-10T22:17:44.974" v="724" actId="11529"/>
            <ac:spMkLst>
              <pc:docMk/>
              <pc:sldMasterMk cId="2695584717" sldId="2147483648"/>
              <pc:sldLayoutMk cId="4203758753" sldId="2147483655"/>
              <ac:spMk id="4" creationId="{414F457D-B4D1-40CA-9BC2-17DB088E50C5}"/>
            </ac:spMkLst>
          </pc:spChg>
          <pc:spChg chg="add del mod">
            <ac:chgData name="Christian Alonso Vargas Farias" userId="f0800195-5237-4b13-8d8e-9b32f3e89b5d" providerId="ADAL" clId="{D365B59F-56F5-4702-BBB5-D2F3ABBAE7DF}" dt="2020-02-10T22:20:06.664" v="743" actId="478"/>
            <ac:spMkLst>
              <pc:docMk/>
              <pc:sldMasterMk cId="2695584717" sldId="2147483648"/>
              <pc:sldLayoutMk cId="4203758753" sldId="2147483655"/>
              <ac:spMk id="5" creationId="{7AC40728-20BD-41D4-84DF-82115064D946}"/>
            </ac:spMkLst>
          </pc:spChg>
          <pc:spChg chg="add del mod">
            <ac:chgData name="Christian Alonso Vargas Farias" userId="f0800195-5237-4b13-8d8e-9b32f3e89b5d" providerId="ADAL" clId="{D365B59F-56F5-4702-BBB5-D2F3ABBAE7DF}" dt="2020-02-10T22:19:08.623" v="741"/>
            <ac:spMkLst>
              <pc:docMk/>
              <pc:sldMasterMk cId="2695584717" sldId="2147483648"/>
              <pc:sldLayoutMk cId="4203758753" sldId="2147483655"/>
              <ac:spMk id="6" creationId="{AE689056-401D-44E8-B0FF-47608CD5C065}"/>
            </ac:spMkLst>
          </pc:spChg>
          <pc:spChg chg="add del">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14" creationId="{9F2011CA-BDCF-4A04-9773-7239AE2D8C1B}"/>
            </ac:spMkLst>
          </pc:spChg>
          <pc:spChg chg="add del mod">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58" creationId="{F2093161-B4AB-4843-9EC6-576CB627D45C}"/>
            </ac:spMkLst>
          </pc:spChg>
          <pc:spChg chg="del mod">
            <ac:chgData name="Christian Alonso Vargas Farias" userId="f0800195-5237-4b13-8d8e-9b32f3e89b5d" providerId="ADAL" clId="{D365B59F-56F5-4702-BBB5-D2F3ABBAE7DF}" dt="2020-02-10T22:17:32.978" v="723" actId="478"/>
            <ac:spMkLst>
              <pc:docMk/>
              <pc:sldMasterMk cId="2695584717" sldId="2147483648"/>
              <pc:sldLayoutMk cId="4203758753" sldId="2147483655"/>
              <ac:spMk id="72" creationId="{2AE517C0-858F-4BD7-B3D9-4CD67605E9B5}"/>
            </ac:spMkLst>
          </pc:sp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19" creationId="{92ACFD0D-A4A8-41B5-9E81-82F013C44979}"/>
            </ac:picMkLst>
          </pc:picChg>
          <pc:picChg chg="del">
            <ac:chgData name="Christian Alonso Vargas Farias" userId="f0800195-5237-4b13-8d8e-9b32f3e89b5d" providerId="ADAL" clId="{D365B59F-56F5-4702-BBB5-D2F3ABBAE7DF}" dt="2020-02-10T22:12:46.823" v="661" actId="478"/>
            <ac:picMkLst>
              <pc:docMk/>
              <pc:sldMasterMk cId="2695584717" sldId="2147483648"/>
              <pc:sldLayoutMk cId="4203758753" sldId="2147483655"/>
              <ac:picMk id="22" creationId="{B8B00757-DB99-422A-8988-CAAD8080C79D}"/>
            </ac:picMkLst>
          </pc:picChg>
          <pc:picChg chg="del">
            <ac:chgData name="Christian Alonso Vargas Farias" userId="f0800195-5237-4b13-8d8e-9b32f3e89b5d" providerId="ADAL" clId="{D365B59F-56F5-4702-BBB5-D2F3ABBAE7DF}" dt="2020-02-10T22:15:21.889" v="690" actId="478"/>
            <ac:picMkLst>
              <pc:docMk/>
              <pc:sldMasterMk cId="2695584717" sldId="2147483648"/>
              <pc:sldLayoutMk cId="4203758753" sldId="2147483655"/>
              <ac:picMk id="24" creationId="{D10B4DBD-0B1A-46C6-A923-B5E52C24A813}"/>
            </ac:picMkLst>
          </pc:picChg>
          <pc:picChg chg="del mod">
            <ac:chgData name="Christian Alonso Vargas Farias" userId="f0800195-5237-4b13-8d8e-9b32f3e89b5d" providerId="ADAL" clId="{D365B59F-56F5-4702-BBB5-D2F3ABBAE7DF}" dt="2020-02-10T22:18:59.045" v="736" actId="478"/>
            <ac:picMkLst>
              <pc:docMk/>
              <pc:sldMasterMk cId="2695584717" sldId="2147483648"/>
              <pc:sldLayoutMk cId="4203758753" sldId="2147483655"/>
              <ac:picMk id="64" creationId="{12EDF32C-FB8F-400C-B0E0-BD1D6BADF55B}"/>
            </ac:picMkLst>
          </pc:picChg>
          <pc:picChg chg="del mod">
            <ac:chgData name="Christian Alonso Vargas Farias" userId="f0800195-5237-4b13-8d8e-9b32f3e89b5d" providerId="ADAL" clId="{D365B59F-56F5-4702-BBB5-D2F3ABBAE7DF}" dt="2020-02-10T22:19:01.806" v="738" actId="478"/>
            <ac:picMkLst>
              <pc:docMk/>
              <pc:sldMasterMk cId="2695584717" sldId="2147483648"/>
              <pc:sldLayoutMk cId="4203758753" sldId="2147483655"/>
              <ac:picMk id="65" creationId="{8B8F24E2-2475-4C70-A7F3-30C600077461}"/>
            </ac:picMkLst>
          </pc:picChg>
          <pc:picChg chg="del mod">
            <ac:chgData name="Christian Alonso Vargas Farias" userId="f0800195-5237-4b13-8d8e-9b32f3e89b5d" providerId="ADAL" clId="{D365B59F-56F5-4702-BBB5-D2F3ABBAE7DF}" dt="2020-02-10T22:19:00.340" v="737" actId="478"/>
            <ac:picMkLst>
              <pc:docMk/>
              <pc:sldMasterMk cId="2695584717" sldId="2147483648"/>
              <pc:sldLayoutMk cId="4203758753" sldId="2147483655"/>
              <ac:picMk id="66" creationId="{98098F8E-EB42-45D2-A091-75A0883FC056}"/>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8" creationId="{3094224F-EBA0-45A8-AD0D-CF13DA6F172C}"/>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9" creationId="{8EF4AE33-F2B2-493A-838D-33CF64F40749}"/>
            </ac:picMkLst>
          </pc:picChg>
        </pc:sldLayoutChg>
        <pc:sldLayoutChg chg="del">
          <pc:chgData name="Christian Alonso Vargas Farias" userId="f0800195-5237-4b13-8d8e-9b32f3e89b5d" providerId="ADAL" clId="{D365B59F-56F5-4702-BBB5-D2F3ABBAE7DF}" dt="2020-02-10T21:56:19.737" v="539" actId="2696"/>
          <pc:sldLayoutMkLst>
            <pc:docMk/>
            <pc:sldMasterMk cId="2695584717" sldId="2147483648"/>
            <pc:sldLayoutMk cId="1892865223" sldId="2147483656"/>
          </pc:sldLayoutMkLst>
        </pc:sldLayoutChg>
        <pc:sldLayoutChg chg="del">
          <pc:chgData name="Christian Alonso Vargas Farias" userId="f0800195-5237-4b13-8d8e-9b32f3e89b5d" providerId="ADAL" clId="{D365B59F-56F5-4702-BBB5-D2F3ABBAE7DF}" dt="2020-02-10T21:46:30.351" v="411" actId="2696"/>
          <pc:sldLayoutMkLst>
            <pc:docMk/>
            <pc:sldMasterMk cId="2695584717" sldId="2147483648"/>
            <pc:sldLayoutMk cId="3426529048" sldId="2147483656"/>
          </pc:sldLayoutMkLst>
        </pc:sldLayoutChg>
        <pc:sldLayoutChg chg="del">
          <pc:chgData name="Christian Alonso Vargas Farias" userId="f0800195-5237-4b13-8d8e-9b32f3e89b5d" providerId="ADAL" clId="{D365B59F-56F5-4702-BBB5-D2F3ABBAE7DF}" dt="2020-02-10T20:46:35.354" v="119" actId="2696"/>
          <pc:sldLayoutMkLst>
            <pc:docMk/>
            <pc:sldMasterMk cId="2695584717" sldId="2147483648"/>
            <pc:sldLayoutMk cId="3677462003" sldId="2147483656"/>
          </pc:sldLayoutMkLst>
        </pc:sldLayoutChg>
        <pc:sldLayoutChg chg="del">
          <pc:chgData name="Christian Alonso Vargas Farias" userId="f0800195-5237-4b13-8d8e-9b32f3e89b5d" providerId="ADAL" clId="{D365B59F-56F5-4702-BBB5-D2F3ABBAE7DF}" dt="2020-02-11T12:58:46.845" v="763" actId="2696"/>
          <pc:sldLayoutMkLst>
            <pc:docMk/>
            <pc:sldMasterMk cId="2695584717" sldId="2147483648"/>
            <pc:sldLayoutMk cId="4254779758" sldId="2147483656"/>
          </pc:sldLayoutMkLst>
        </pc:sldLayoutChg>
        <pc:sldLayoutChg chg="del">
          <pc:chgData name="Christian Alonso Vargas Farias" userId="f0800195-5237-4b13-8d8e-9b32f3e89b5d" providerId="ADAL" clId="{D365B59F-56F5-4702-BBB5-D2F3ABBAE7DF}" dt="2020-02-11T13:53:22.451" v="826" actId="2696"/>
          <pc:sldLayoutMkLst>
            <pc:docMk/>
            <pc:sldMasterMk cId="1508707299" sldId="2147483656"/>
            <pc:sldLayoutMk cId="1283916674" sldId="2147483657"/>
          </pc:sldLayoutMkLst>
        </pc:sldLayoutChg>
        <pc:sldLayoutChg chg="del">
          <pc:chgData name="Christian Alonso Vargas Farias" userId="f0800195-5237-4b13-8d8e-9b32f3e89b5d" providerId="ADAL" clId="{D365B59F-56F5-4702-BBB5-D2F3ABBAE7DF}" dt="2020-02-10T20:46:33.857" v="118" actId="2696"/>
          <pc:sldLayoutMkLst>
            <pc:docMk/>
            <pc:sldMasterMk cId="2695584717" sldId="2147483648"/>
            <pc:sldLayoutMk cId="3259249935" sldId="2147483657"/>
          </pc:sldLayoutMkLst>
        </pc:sldLayoutChg>
        <pc:sldLayoutChg chg="addSp delSp modSp">
          <pc:chgData name="Christian Alonso Vargas Farias" userId="f0800195-5237-4b13-8d8e-9b32f3e89b5d" providerId="ADAL" clId="{D365B59F-56F5-4702-BBB5-D2F3ABBAE7DF}" dt="2020-02-12T14:42:49.145" v="916"/>
          <pc:sldLayoutMkLst>
            <pc:docMk/>
            <pc:sldMasterMk cId="2695584717" sldId="2147483648"/>
            <pc:sldLayoutMk cId="126941514" sldId="2147483658"/>
          </pc:sldLayoutMkLst>
          <pc:spChg chg="mod">
            <ac:chgData name="Christian Alonso Vargas Farias" userId="f0800195-5237-4b13-8d8e-9b32f3e89b5d" providerId="ADAL" clId="{D365B59F-56F5-4702-BBB5-D2F3ABBAE7DF}" dt="2020-02-11T15:10:15.844" v="900" actId="20577"/>
            <ac:spMkLst>
              <pc:docMk/>
              <pc:sldMasterMk cId="2695584717" sldId="2147483648"/>
              <pc:sldLayoutMk cId="126941514" sldId="2147483658"/>
              <ac:spMk id="2" creationId="{46C451D7-CBAA-4570-889D-CAB4B51D773C}"/>
            </ac:spMkLst>
          </pc:spChg>
          <pc:spChg chg="mod">
            <ac:chgData name="Christian Alonso Vargas Farias" userId="f0800195-5237-4b13-8d8e-9b32f3e89b5d" providerId="ADAL" clId="{D365B59F-56F5-4702-BBB5-D2F3ABBAE7DF}" dt="2020-02-11T15:10:38.622" v="903" actId="242"/>
            <ac:spMkLst>
              <pc:docMk/>
              <pc:sldMasterMk cId="2695584717" sldId="2147483648"/>
              <pc:sldLayoutMk cId="126941514" sldId="2147483658"/>
              <ac:spMk id="3" creationId="{CA290FE7-7D94-42C2-84BB-EE1ECD8280D5}"/>
            </ac:spMkLst>
          </pc:spChg>
          <pc:spChg chg="del">
            <ac:chgData name="Christian Alonso Vargas Farias" userId="f0800195-5237-4b13-8d8e-9b32f3e89b5d" providerId="ADAL" clId="{D365B59F-56F5-4702-BBB5-D2F3ABBAE7DF}" dt="2020-02-11T14:35:29.481" v="870" actId="478"/>
            <ac:spMkLst>
              <pc:docMk/>
              <pc:sldMasterMk cId="2695584717" sldId="2147483648"/>
              <pc:sldLayoutMk cId="126941514" sldId="2147483658"/>
              <ac:spMk id="4" creationId="{0AB64B77-8EB1-44AD-A22E-3CE7B8A13A8C}"/>
            </ac:spMkLst>
          </pc:spChg>
          <pc:spChg chg="del">
            <ac:chgData name="Christian Alonso Vargas Farias" userId="f0800195-5237-4b13-8d8e-9b32f3e89b5d" providerId="ADAL" clId="{D365B59F-56F5-4702-BBB5-D2F3ABBAE7DF}" dt="2020-02-11T14:35:31.251" v="871" actId="478"/>
            <ac:spMkLst>
              <pc:docMk/>
              <pc:sldMasterMk cId="2695584717" sldId="2147483648"/>
              <pc:sldLayoutMk cId="126941514" sldId="2147483658"/>
              <ac:spMk id="5" creationId="{12575B52-0E4A-4005-92EC-A2B515FAAD08}"/>
            </ac:spMkLst>
          </pc:spChg>
          <pc:spChg chg="del">
            <ac:chgData name="Christian Alonso Vargas Farias" userId="f0800195-5237-4b13-8d8e-9b32f3e89b5d" providerId="ADAL" clId="{D365B59F-56F5-4702-BBB5-D2F3ABBAE7DF}" dt="2020-02-11T14:35:32.511" v="872" actId="478"/>
            <ac:spMkLst>
              <pc:docMk/>
              <pc:sldMasterMk cId="2695584717" sldId="2147483648"/>
              <pc:sldLayoutMk cId="126941514" sldId="2147483658"/>
              <ac:spMk id="6" creationId="{05613AA4-CFD0-4245-ADE5-63578A0F6EEA}"/>
            </ac:spMkLst>
          </pc:spChg>
          <pc:spChg chg="add mod">
            <ac:chgData name="Christian Alonso Vargas Farias" userId="f0800195-5237-4b13-8d8e-9b32f3e89b5d" providerId="ADAL" clId="{D365B59F-56F5-4702-BBB5-D2F3ABBAE7DF}" dt="2020-02-12T14:42:49.145" v="916"/>
            <ac:spMkLst>
              <pc:docMk/>
              <pc:sldMasterMk cId="2695584717" sldId="2147483648"/>
              <pc:sldLayoutMk cId="126941514" sldId="2147483658"/>
              <ac:spMk id="7" creationId="{D6E60A2D-DFBA-4D40-BA5E-8FDD28981406}"/>
            </ac:spMkLst>
          </pc:spChg>
          <pc:spChg chg="add mod">
            <ac:chgData name="Christian Alonso Vargas Farias" userId="f0800195-5237-4b13-8d8e-9b32f3e89b5d" providerId="ADAL" clId="{D365B59F-56F5-4702-BBB5-D2F3ABBAE7DF}" dt="2020-02-11T14:36:04.674" v="876" actId="2085"/>
            <ac:spMkLst>
              <pc:docMk/>
              <pc:sldMasterMk cId="2695584717" sldId="2147483648"/>
              <pc:sldLayoutMk cId="126941514" sldId="2147483658"/>
              <ac:spMk id="11" creationId="{CB004D1E-7A65-479F-AB76-014D2C4A210A}"/>
            </ac:spMkLst>
          </pc:spChg>
          <pc:spChg chg="add del mod">
            <ac:chgData name="Christian Alonso Vargas Farias" userId="f0800195-5237-4b13-8d8e-9b32f3e89b5d" providerId="ADAL" clId="{D365B59F-56F5-4702-BBB5-D2F3ABBAE7DF}" dt="2020-02-11T15:09:42.086" v="884" actId="478"/>
            <ac:spMkLst>
              <pc:docMk/>
              <pc:sldMasterMk cId="2695584717" sldId="2147483648"/>
              <pc:sldLayoutMk cId="126941514" sldId="2147483658"/>
              <ac:spMk id="12" creationId="{EAEF6CD1-15F1-45FA-BE4E-0684D697B056}"/>
            </ac:spMkLst>
          </pc:spChg>
          <pc:spChg chg="add del mod">
            <ac:chgData name="Christian Alonso Vargas Farias" userId="f0800195-5237-4b13-8d8e-9b32f3e89b5d" providerId="ADAL" clId="{D365B59F-56F5-4702-BBB5-D2F3ABBAE7DF}" dt="2020-02-11T15:10:04.684" v="890" actId="478"/>
            <ac:spMkLst>
              <pc:docMk/>
              <pc:sldMasterMk cId="2695584717" sldId="2147483648"/>
              <pc:sldLayoutMk cId="126941514" sldId="2147483658"/>
              <ac:spMk id="13" creationId="{F3E850EA-274C-4458-9903-80741087737B}"/>
            </ac:spMkLst>
          </pc:sp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8" creationId="{59686318-6B29-40A8-A3FA-EBB04C106F2A}"/>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9" creationId="{1C2065E5-F751-485E-B8DF-F6F6173CB812}"/>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10" creationId="{0CA4040A-B20C-47F8-8062-527C2C61A199}"/>
            </ac:picMkLst>
          </pc:picChg>
        </pc:sldLayoutChg>
        <pc:sldLayoutChg chg="del">
          <pc:chgData name="Christian Alonso Vargas Farias" userId="f0800195-5237-4b13-8d8e-9b32f3e89b5d" providerId="ADAL" clId="{D365B59F-56F5-4702-BBB5-D2F3ABBAE7DF}" dt="2020-02-10T20:46:32.326" v="117" actId="2696"/>
          <pc:sldLayoutMkLst>
            <pc:docMk/>
            <pc:sldMasterMk cId="2695584717" sldId="2147483648"/>
            <pc:sldLayoutMk cId="2993323880" sldId="2147483658"/>
          </pc:sldLayoutMkLst>
        </pc:sldLayoutChg>
        <pc:sldLayoutChg chg="del">
          <pc:chgData name="Christian Alonso Vargas Farias" userId="f0800195-5237-4b13-8d8e-9b32f3e89b5d" providerId="ADAL" clId="{D365B59F-56F5-4702-BBB5-D2F3ABBAE7DF}" dt="2020-02-10T20:46:30.797" v="116" actId="2696"/>
          <pc:sldLayoutMkLst>
            <pc:docMk/>
            <pc:sldMasterMk cId="2695584717" sldId="2147483648"/>
            <pc:sldLayoutMk cId="1852611251" sldId="2147483659"/>
          </pc:sldLayoutMkLst>
        </pc:sldLayoutChg>
        <pc:sldLayoutChg chg="addSp delSp modSp">
          <pc:chgData name="Christian Alonso Vargas Farias" userId="f0800195-5237-4b13-8d8e-9b32f3e89b5d" providerId="ADAL" clId="{D365B59F-56F5-4702-BBB5-D2F3ABBAE7DF}" dt="2020-02-12T14:43:17.735" v="921" actId="167"/>
          <pc:sldLayoutMkLst>
            <pc:docMk/>
            <pc:sldMasterMk cId="2695584717" sldId="2147483648"/>
            <pc:sldLayoutMk cId="2206713571" sldId="2147483659"/>
          </pc:sldLayoutMkLst>
          <pc:spChg chg="del mod">
            <ac:chgData name="Christian Alonso Vargas Farias" userId="f0800195-5237-4b13-8d8e-9b32f3e89b5d" providerId="ADAL" clId="{D365B59F-56F5-4702-BBB5-D2F3ABBAE7DF}" dt="2020-02-11T13:55:16.499" v="866" actId="478"/>
            <ac:spMkLst>
              <pc:docMk/>
              <pc:sldMasterMk cId="2695584717" sldId="2147483648"/>
              <pc:sldLayoutMk cId="2206713571" sldId="2147483659"/>
              <ac:spMk id="2" creationId="{69FC8C93-64E0-40FA-BCCC-AE84C4637AE1}"/>
            </ac:spMkLst>
          </pc:spChg>
          <pc:spChg chg="del">
            <ac:chgData name="Christian Alonso Vargas Farias" userId="f0800195-5237-4b13-8d8e-9b32f3e89b5d" providerId="ADAL" clId="{D365B59F-56F5-4702-BBB5-D2F3ABBAE7DF}" dt="2020-02-11T13:54:37.895" v="831" actId="478"/>
            <ac:spMkLst>
              <pc:docMk/>
              <pc:sldMasterMk cId="2695584717" sldId="2147483648"/>
              <pc:sldLayoutMk cId="2206713571" sldId="2147483659"/>
              <ac:spMk id="3" creationId="{342C6252-2DDB-43C0-8241-75FA02D53CF9}"/>
            </ac:spMkLst>
          </pc:spChg>
          <pc:spChg chg="add mod">
            <ac:chgData name="Christian Alonso Vargas Farias" userId="f0800195-5237-4b13-8d8e-9b32f3e89b5d" providerId="ADAL" clId="{D365B59F-56F5-4702-BBB5-D2F3ABBAE7DF}" dt="2020-02-11T13:55:21.099" v="867" actId="1076"/>
            <ac:spMkLst>
              <pc:docMk/>
              <pc:sldMasterMk cId="2695584717" sldId="2147483648"/>
              <pc:sldLayoutMk cId="2206713571" sldId="2147483659"/>
              <ac:spMk id="4" creationId="{4F70C511-72C5-4DA8-80A5-9C968DFCAEE1}"/>
            </ac:spMkLst>
          </pc:spChg>
          <pc:spChg chg="del">
            <ac:chgData name="Christian Alonso Vargas Farias" userId="f0800195-5237-4b13-8d8e-9b32f3e89b5d" providerId="ADAL" clId="{D365B59F-56F5-4702-BBB5-D2F3ABBAE7DF}" dt="2020-02-11T13:54:35.755" v="830" actId="478"/>
            <ac:spMkLst>
              <pc:docMk/>
              <pc:sldMasterMk cId="2695584717" sldId="2147483648"/>
              <pc:sldLayoutMk cId="2206713571" sldId="2147483659"/>
              <ac:spMk id="19" creationId="{9DA36818-F61B-4B28-B280-572A83C6FC95}"/>
            </ac:spMkLst>
          </pc:spChg>
          <pc:picChg chg="add 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9" creationId="{072303AE-2C5D-4DCC-A5E2-A6B5615EBFDA}"/>
            </ac:picMkLst>
          </pc:picChg>
          <pc:picChg chg="del">
            <ac:chgData name="Christian Alonso Vargas Farias" userId="f0800195-5237-4b13-8d8e-9b32f3e89b5d" providerId="ADAL" clId="{D365B59F-56F5-4702-BBB5-D2F3ABBAE7DF}" dt="2020-02-12T14:43:12.475" v="919" actId="478"/>
            <ac:picMkLst>
              <pc:docMk/>
              <pc:sldMasterMk cId="2695584717" sldId="2147483648"/>
              <pc:sldLayoutMk cId="2206713571" sldId="2147483659"/>
              <ac:picMk id="12" creationId="{F3E43A05-558E-4AB4-8A61-B280805FE751}"/>
            </ac:picMkLst>
          </pc:picChg>
          <pc:picChg chg="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14" creationId="{15E1FBFF-3347-496D-99A1-DFB16468ACC9}"/>
            </ac:picMkLst>
          </pc:picChg>
        </pc:sldLayoutChg>
        <pc:sldLayoutChg chg="addSp delSp">
          <pc:chgData name="Christian Alonso Vargas Farias" userId="f0800195-5237-4b13-8d8e-9b32f3e89b5d" providerId="ADAL" clId="{D365B59F-56F5-4702-BBB5-D2F3ABBAE7DF}" dt="2020-02-12T14:43:01.620" v="918"/>
          <pc:sldLayoutMkLst>
            <pc:docMk/>
            <pc:sldMasterMk cId="2695584717" sldId="2147483648"/>
            <pc:sldLayoutMk cId="3508438015" sldId="2147483660"/>
          </pc:sldLayoutMkLst>
          <pc:spChg chg="del">
            <ac:chgData name="Christian Alonso Vargas Farias" userId="f0800195-5237-4b13-8d8e-9b32f3e89b5d" providerId="ADAL" clId="{D365B59F-56F5-4702-BBB5-D2F3ABBAE7DF}" dt="2020-02-11T15:39:21.813" v="908" actId="478"/>
            <ac:spMkLst>
              <pc:docMk/>
              <pc:sldMasterMk cId="2695584717" sldId="2147483648"/>
              <pc:sldLayoutMk cId="3508438015" sldId="2147483660"/>
              <ac:spMk id="3" creationId="{CA290FE7-7D94-42C2-84BB-EE1ECD8280D5}"/>
            </ac:spMkLst>
          </pc:spChg>
          <pc:spChg chg="add">
            <ac:chgData name="Christian Alonso Vargas Farias" userId="f0800195-5237-4b13-8d8e-9b32f3e89b5d" providerId="ADAL" clId="{D365B59F-56F5-4702-BBB5-D2F3ABBAE7DF}" dt="2020-02-12T14:43:01.620" v="918"/>
            <ac:spMkLst>
              <pc:docMk/>
              <pc:sldMasterMk cId="2695584717" sldId="2147483648"/>
              <pc:sldLayoutMk cId="3508438015" sldId="2147483660"/>
              <ac:spMk id="6" creationId="{7174B5D1-C089-4DE6-83C8-818A8281A9DB}"/>
            </ac:spMkLst>
          </pc:spChg>
          <pc:spChg chg="del">
            <ac:chgData name="Christian Alonso Vargas Farias" userId="f0800195-5237-4b13-8d8e-9b32f3e89b5d" providerId="ADAL" clId="{D365B59F-56F5-4702-BBB5-D2F3ABBAE7DF}" dt="2020-02-12T14:42:59.366" v="917" actId="478"/>
            <ac:spMkLst>
              <pc:docMk/>
              <pc:sldMasterMk cId="2695584717" sldId="2147483648"/>
              <pc:sldLayoutMk cId="3508438015" sldId="2147483660"/>
              <ac:spMk id="7" creationId="{D6E60A2D-DFBA-4D40-BA5E-8FDD28981406}"/>
            </ac:spMkLst>
          </pc:spChg>
          <pc:picChg chg="del">
            <ac:chgData name="Christian Alonso Vargas Farias" userId="f0800195-5237-4b13-8d8e-9b32f3e89b5d" providerId="ADAL" clId="{D365B59F-56F5-4702-BBB5-D2F3ABBAE7DF}" dt="2020-02-11T15:39:22.693" v="909" actId="478"/>
            <ac:picMkLst>
              <pc:docMk/>
              <pc:sldMasterMk cId="2695584717" sldId="2147483648"/>
              <pc:sldLayoutMk cId="3508438015" sldId="2147483660"/>
              <ac:picMk id="9" creationId="{1C2065E5-F751-485E-B8DF-F6F6173CB812}"/>
            </ac:picMkLst>
          </pc:picChg>
          <pc:picChg chg="del">
            <ac:chgData name="Christian Alonso Vargas Farias" userId="f0800195-5237-4b13-8d8e-9b32f3e89b5d" providerId="ADAL" clId="{D365B59F-56F5-4702-BBB5-D2F3ABBAE7DF}" dt="2020-02-11T15:39:23.773" v="910" actId="478"/>
            <ac:picMkLst>
              <pc:docMk/>
              <pc:sldMasterMk cId="2695584717" sldId="2147483648"/>
              <pc:sldLayoutMk cId="3508438015" sldId="2147483660"/>
              <ac:picMk id="10" creationId="{0CA4040A-B20C-47F8-8062-527C2C61A199}"/>
            </ac:picMkLst>
          </pc:picChg>
        </pc:sldLayoutChg>
      </pc:sldMasterChg>
      <pc:sldMasterChg chg="addSp modSp">
        <pc:chgData name="Christian Alonso Vargas Farias" userId="f0800195-5237-4b13-8d8e-9b32f3e89b5d" providerId="ADAL" clId="{D365B59F-56F5-4702-BBB5-D2F3ABBAE7DF}" dt="2020-02-11T12:58:26.226" v="762"/>
        <pc:sldMasterMkLst>
          <pc:docMk/>
          <pc:sldMasterMk cId="1286178393" sldId="2147483656"/>
        </pc:sldMasterMkLst>
        <pc:spChg chg="add mod">
          <ac:chgData name="Christian Alonso Vargas Farias" userId="f0800195-5237-4b13-8d8e-9b32f3e89b5d" providerId="ADAL" clId="{D365B59F-56F5-4702-BBB5-D2F3ABBAE7DF}" dt="2020-02-11T12:58:26.226" v="762"/>
          <ac:spMkLst>
            <pc:docMk/>
            <pc:sldMasterMk cId="1286178393" sldId="2147483656"/>
            <ac:spMk id="2" creationId="{AFE203C2-491D-440F-A3FC-31EB37F744F7}"/>
          </ac:spMkLst>
        </pc:spChg>
        <pc:spChg chg="add mod">
          <ac:chgData name="Christian Alonso Vargas Farias" userId="f0800195-5237-4b13-8d8e-9b32f3e89b5d" providerId="ADAL" clId="{D365B59F-56F5-4702-BBB5-D2F3ABBAE7DF}" dt="2020-02-11T12:58:26.226" v="762"/>
          <ac:spMkLst>
            <pc:docMk/>
            <pc:sldMasterMk cId="1286178393" sldId="2147483656"/>
            <ac:spMk id="3" creationId="{F88BA9F9-EF1D-4D23-99A9-3DB20BE9FC9D}"/>
          </ac:spMkLst>
        </pc:spChg>
        <pc:spChg chg="add mod">
          <ac:chgData name="Christian Alonso Vargas Farias" userId="f0800195-5237-4b13-8d8e-9b32f3e89b5d" providerId="ADAL" clId="{D365B59F-56F5-4702-BBB5-D2F3ABBAE7DF}" dt="2020-02-11T12:58:26.226" v="762"/>
          <ac:spMkLst>
            <pc:docMk/>
            <pc:sldMasterMk cId="1286178393" sldId="2147483656"/>
            <ac:spMk id="4" creationId="{F8550031-A32C-484F-B8AA-66DB2C6B3222}"/>
          </ac:spMkLst>
        </pc:spChg>
        <pc:spChg chg="add mod">
          <ac:chgData name="Christian Alonso Vargas Farias" userId="f0800195-5237-4b13-8d8e-9b32f3e89b5d" providerId="ADAL" clId="{D365B59F-56F5-4702-BBB5-D2F3ABBAE7DF}" dt="2020-02-11T12:58:26.226" v="762"/>
          <ac:spMkLst>
            <pc:docMk/>
            <pc:sldMasterMk cId="1286178393" sldId="2147483656"/>
            <ac:spMk id="5" creationId="{B2325CA3-5B69-45F8-87FA-094270006A17}"/>
          </ac:spMkLst>
        </pc:spChg>
        <pc:spChg chg="add mod">
          <ac:chgData name="Christian Alonso Vargas Farias" userId="f0800195-5237-4b13-8d8e-9b32f3e89b5d" providerId="ADAL" clId="{D365B59F-56F5-4702-BBB5-D2F3ABBAE7DF}" dt="2020-02-11T12:58:26.226" v="762"/>
          <ac:spMkLst>
            <pc:docMk/>
            <pc:sldMasterMk cId="1286178393" sldId="2147483656"/>
            <ac:spMk id="6" creationId="{EF676B0F-20B6-4098-B84B-E6A640A9AA53}"/>
          </ac:spMkLst>
        </pc:spChg>
      </pc:sldMasterChg>
      <pc:sldMasterChg chg="addSp modSp del delSldLayout modSldLayout">
        <pc:chgData name="Christian Alonso Vargas Farias" userId="f0800195-5237-4b13-8d8e-9b32f3e89b5d" providerId="ADAL" clId="{D365B59F-56F5-4702-BBB5-D2F3ABBAE7DF}" dt="2020-02-11T13:04:16.574" v="824" actId="120"/>
        <pc:sldMasterMkLst>
          <pc:docMk/>
          <pc:sldMasterMk cId="1508707299" sldId="2147483656"/>
        </pc:sldMasterMkLst>
        <pc:spChg chg="add mod">
          <ac:chgData name="Christian Alonso Vargas Farias" userId="f0800195-5237-4b13-8d8e-9b32f3e89b5d" providerId="ADAL" clId="{D365B59F-56F5-4702-BBB5-D2F3ABBAE7DF}" dt="2020-02-11T12:58:50.835" v="764"/>
          <ac:spMkLst>
            <pc:docMk/>
            <pc:sldMasterMk cId="1508707299" sldId="2147483656"/>
            <ac:spMk id="2" creationId="{9CAB06C7-801C-4B9F-911D-02D826A648F3}"/>
          </ac:spMkLst>
        </pc:spChg>
        <pc:spChg chg="add mod">
          <ac:chgData name="Christian Alonso Vargas Farias" userId="f0800195-5237-4b13-8d8e-9b32f3e89b5d" providerId="ADAL" clId="{D365B59F-56F5-4702-BBB5-D2F3ABBAE7DF}" dt="2020-02-11T12:58:50.835" v="764"/>
          <ac:spMkLst>
            <pc:docMk/>
            <pc:sldMasterMk cId="1508707299" sldId="2147483656"/>
            <ac:spMk id="3" creationId="{88C8F345-1437-41EE-86C4-2A23D8419EB4}"/>
          </ac:spMkLst>
        </pc:spChg>
        <pc:spChg chg="add mod">
          <ac:chgData name="Christian Alonso Vargas Farias" userId="f0800195-5237-4b13-8d8e-9b32f3e89b5d" providerId="ADAL" clId="{D365B59F-56F5-4702-BBB5-D2F3ABBAE7DF}" dt="2020-02-11T12:58:50.835" v="764"/>
          <ac:spMkLst>
            <pc:docMk/>
            <pc:sldMasterMk cId="1508707299" sldId="2147483656"/>
            <ac:spMk id="4" creationId="{000D165E-CB5D-4CDA-8C4E-44D765776B86}"/>
          </ac:spMkLst>
        </pc:spChg>
        <pc:spChg chg="add mod">
          <ac:chgData name="Christian Alonso Vargas Farias" userId="f0800195-5237-4b13-8d8e-9b32f3e89b5d" providerId="ADAL" clId="{D365B59F-56F5-4702-BBB5-D2F3ABBAE7DF}" dt="2020-02-11T12:58:50.835" v="764"/>
          <ac:spMkLst>
            <pc:docMk/>
            <pc:sldMasterMk cId="1508707299" sldId="2147483656"/>
            <ac:spMk id="5" creationId="{3918985A-2FB3-456E-9D23-C83823764FA5}"/>
          </ac:spMkLst>
        </pc:spChg>
        <pc:spChg chg="add mod">
          <ac:chgData name="Christian Alonso Vargas Farias" userId="f0800195-5237-4b13-8d8e-9b32f3e89b5d" providerId="ADAL" clId="{D365B59F-56F5-4702-BBB5-D2F3ABBAE7DF}" dt="2020-02-11T12:58:50.835" v="764"/>
          <ac:spMkLst>
            <pc:docMk/>
            <pc:sldMasterMk cId="1508707299" sldId="2147483656"/>
            <ac:spMk id="6" creationId="{228F4306-EA93-495A-B378-6B00281C7ABE}"/>
          </ac:spMkLst>
        </pc:spChg>
        <pc:sldLayoutChg chg="addSp delSp modSp setBg">
          <pc:chgData name="Christian Alonso Vargas Farias" userId="f0800195-5237-4b13-8d8e-9b32f3e89b5d" providerId="ADAL" clId="{D365B59F-56F5-4702-BBB5-D2F3ABBAE7DF}" dt="2020-02-11T13:04:16.574" v="824" actId="120"/>
          <pc:sldLayoutMkLst>
            <pc:docMk/>
            <pc:sldMasterMk cId="1508707299" sldId="2147483656"/>
            <pc:sldLayoutMk cId="1283916674" sldId="2147483657"/>
          </pc:sldLayoutMkLst>
          <pc:spChg chg="mod">
            <ac:chgData name="Christian Alonso Vargas Farias" userId="f0800195-5237-4b13-8d8e-9b32f3e89b5d" providerId="ADAL" clId="{D365B59F-56F5-4702-BBB5-D2F3ABBAE7DF}" dt="2020-02-11T13:02:14.341" v="799" actId="1035"/>
            <ac:spMkLst>
              <pc:docMk/>
              <pc:sldMasterMk cId="1508707299" sldId="2147483656"/>
              <pc:sldLayoutMk cId="1283916674" sldId="2147483657"/>
              <ac:spMk id="2" creationId="{46C451D7-CBAA-4570-889D-CAB4B51D773C}"/>
            </ac:spMkLst>
          </pc:spChg>
          <pc:spChg chg="mod">
            <ac:chgData name="Christian Alonso Vargas Farias" userId="f0800195-5237-4b13-8d8e-9b32f3e89b5d" providerId="ADAL" clId="{D365B59F-56F5-4702-BBB5-D2F3ABBAE7DF}" dt="2020-02-11T13:04:16.574" v="824" actId="120"/>
            <ac:spMkLst>
              <pc:docMk/>
              <pc:sldMasterMk cId="1508707299" sldId="2147483656"/>
              <pc:sldLayoutMk cId="1283916674" sldId="2147483657"/>
              <ac:spMk id="3" creationId="{CA290FE7-7D94-42C2-84BB-EE1ECD8280D5}"/>
            </ac:spMkLst>
          </pc:spChg>
          <pc:spChg chg="mod">
            <ac:chgData name="Christian Alonso Vargas Farias" userId="f0800195-5237-4b13-8d8e-9b32f3e89b5d" providerId="ADAL" clId="{D365B59F-56F5-4702-BBB5-D2F3ABBAE7DF}" dt="2020-02-11T13:03:59.666" v="819" actId="14100"/>
            <ac:spMkLst>
              <pc:docMk/>
              <pc:sldMasterMk cId="1508707299" sldId="2147483656"/>
              <pc:sldLayoutMk cId="1283916674" sldId="2147483657"/>
              <ac:spMk id="4" creationId="{0AB64B77-8EB1-44AD-A22E-3CE7B8A13A8C}"/>
            </ac:spMkLst>
          </pc:spChg>
          <pc:spChg chg="del mod">
            <ac:chgData name="Christian Alonso Vargas Farias" userId="f0800195-5237-4b13-8d8e-9b32f3e89b5d" providerId="ADAL" clId="{D365B59F-56F5-4702-BBB5-D2F3ABBAE7DF}" dt="2020-02-11T13:04:06.994" v="823" actId="478"/>
            <ac:spMkLst>
              <pc:docMk/>
              <pc:sldMasterMk cId="1508707299" sldId="2147483656"/>
              <pc:sldLayoutMk cId="1283916674" sldId="2147483657"/>
              <ac:spMk id="5" creationId="{12575B52-0E4A-4005-92EC-A2B515FAAD08}"/>
            </ac:spMkLst>
          </pc:spChg>
          <pc:spChg chg="del mod">
            <ac:chgData name="Christian Alonso Vargas Farias" userId="f0800195-5237-4b13-8d8e-9b32f3e89b5d" providerId="ADAL" clId="{D365B59F-56F5-4702-BBB5-D2F3ABBAE7DF}" dt="2020-02-11T13:04:01.356" v="820" actId="478"/>
            <ac:spMkLst>
              <pc:docMk/>
              <pc:sldMasterMk cId="1508707299" sldId="2147483656"/>
              <pc:sldLayoutMk cId="1283916674" sldId="2147483657"/>
              <ac:spMk id="6" creationId="{05613AA4-CFD0-4245-ADE5-63578A0F6EEA}"/>
            </ac:spMkLst>
          </pc:spChg>
          <pc:spChg chg="add del mod">
            <ac:chgData name="Christian Alonso Vargas Farias" userId="f0800195-5237-4b13-8d8e-9b32f3e89b5d" providerId="ADAL" clId="{D365B59F-56F5-4702-BBB5-D2F3ABBAE7DF}" dt="2020-02-11T13:02:53.700" v="808" actId="478"/>
            <ac:spMkLst>
              <pc:docMk/>
              <pc:sldMasterMk cId="1508707299" sldId="2147483656"/>
              <pc:sldLayoutMk cId="1283916674" sldId="2147483657"/>
              <ac:spMk id="13" creationId="{76617AE2-8281-49B1-9850-2E6AD4D9ABC5}"/>
            </ac:spMkLst>
          </pc:spChg>
          <pc:spChg chg="add del mod">
            <ac:chgData name="Christian Alonso Vargas Farias" userId="f0800195-5237-4b13-8d8e-9b32f3e89b5d" providerId="ADAL" clId="{D365B59F-56F5-4702-BBB5-D2F3ABBAE7DF}" dt="2020-02-11T13:03:20.995" v="816" actId="478"/>
            <ac:spMkLst>
              <pc:docMk/>
              <pc:sldMasterMk cId="1508707299" sldId="2147483656"/>
              <pc:sldLayoutMk cId="1283916674" sldId="2147483657"/>
              <ac:spMk id="14" creationId="{1DDDDBD0-15F3-4A03-AE57-F3B7E1255572}"/>
            </ac:spMkLst>
          </pc:sp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7" creationId="{7C23D658-D927-4D52-91D0-76CBC4C630B7}"/>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8" creationId="{52BCEFCD-D2C5-4D7E-B74A-6132470B2111}"/>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9" creationId="{2E2220DD-EC57-42DA-B91F-EE4841A74170}"/>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10" creationId="{E37DDDDB-990A-4791-8A44-5A8EDE0E452D}"/>
            </ac:picMkLst>
          </pc:picChg>
          <pc:picChg chg="add">
            <ac:chgData name="Christian Alonso Vargas Farias" userId="f0800195-5237-4b13-8d8e-9b32f3e89b5d" providerId="ADAL" clId="{D365B59F-56F5-4702-BBB5-D2F3ABBAE7DF}" dt="2020-02-11T12:59:40.707" v="779"/>
            <ac:picMkLst>
              <pc:docMk/>
              <pc:sldMasterMk cId="1508707299" sldId="2147483656"/>
              <pc:sldLayoutMk cId="1283916674" sldId="2147483657"/>
              <ac:picMk id="11" creationId="{89DCA559-6E43-413C-859E-0ABBF4ED9341}"/>
            </ac:picMkLst>
          </pc:picChg>
          <pc:picChg chg="add del ord">
            <ac:chgData name="Christian Alonso Vargas Farias" userId="f0800195-5237-4b13-8d8e-9b32f3e89b5d" providerId="ADAL" clId="{D365B59F-56F5-4702-BBB5-D2F3ABBAE7DF}" dt="2020-02-11T13:04:05.034" v="822" actId="478"/>
            <ac:picMkLst>
              <pc:docMk/>
              <pc:sldMasterMk cId="1508707299" sldId="2147483656"/>
              <pc:sldLayoutMk cId="1283916674" sldId="2147483657"/>
              <ac:picMk id="12" creationId="{6CBE2BB9-C779-43BB-88DF-5A95B30DE3D3}"/>
            </ac:picMkLst>
          </pc:picChg>
        </pc:sldLayoutChg>
        <pc:sldLayoutChg chg="del">
          <pc:chgData name="Christian Alonso Vargas Farias" userId="f0800195-5237-4b13-8d8e-9b32f3e89b5d" providerId="ADAL" clId="{D365B59F-56F5-4702-BBB5-D2F3ABBAE7DF}" dt="2020-02-11T12:58:57.606" v="766" actId="2696"/>
          <pc:sldLayoutMkLst>
            <pc:docMk/>
            <pc:sldMasterMk cId="1508707299" sldId="2147483656"/>
            <pc:sldLayoutMk cId="2491576849" sldId="2147483658"/>
          </pc:sldLayoutMkLst>
        </pc:sldLayoutChg>
        <pc:sldLayoutChg chg="del">
          <pc:chgData name="Christian Alonso Vargas Farias" userId="f0800195-5237-4b13-8d8e-9b32f3e89b5d" providerId="ADAL" clId="{D365B59F-56F5-4702-BBB5-D2F3ABBAE7DF}" dt="2020-02-11T12:58:57.606" v="767" actId="2696"/>
          <pc:sldLayoutMkLst>
            <pc:docMk/>
            <pc:sldMasterMk cId="1508707299" sldId="2147483656"/>
            <pc:sldLayoutMk cId="847728096" sldId="2147483659"/>
          </pc:sldLayoutMkLst>
        </pc:sldLayoutChg>
        <pc:sldLayoutChg chg="del">
          <pc:chgData name="Christian Alonso Vargas Farias" userId="f0800195-5237-4b13-8d8e-9b32f3e89b5d" providerId="ADAL" clId="{D365B59F-56F5-4702-BBB5-D2F3ABBAE7DF}" dt="2020-02-11T12:58:57.606" v="768" actId="2696"/>
          <pc:sldLayoutMkLst>
            <pc:docMk/>
            <pc:sldMasterMk cId="1508707299" sldId="2147483656"/>
            <pc:sldLayoutMk cId="4083583910" sldId="2147483660"/>
          </pc:sldLayoutMkLst>
        </pc:sldLayoutChg>
        <pc:sldLayoutChg chg="del">
          <pc:chgData name="Christian Alonso Vargas Farias" userId="f0800195-5237-4b13-8d8e-9b32f3e89b5d" providerId="ADAL" clId="{D365B59F-56F5-4702-BBB5-D2F3ABBAE7DF}" dt="2020-02-11T12:58:57.606" v="769" actId="2696"/>
          <pc:sldLayoutMkLst>
            <pc:docMk/>
            <pc:sldMasterMk cId="1508707299" sldId="2147483656"/>
            <pc:sldLayoutMk cId="3243765119" sldId="2147483661"/>
          </pc:sldLayoutMkLst>
        </pc:sldLayoutChg>
        <pc:sldLayoutChg chg="del">
          <pc:chgData name="Christian Alonso Vargas Farias" userId="f0800195-5237-4b13-8d8e-9b32f3e89b5d" providerId="ADAL" clId="{D365B59F-56F5-4702-BBB5-D2F3ABBAE7DF}" dt="2020-02-11T12:58:57.616" v="770" actId="2696"/>
          <pc:sldLayoutMkLst>
            <pc:docMk/>
            <pc:sldMasterMk cId="1508707299" sldId="2147483656"/>
            <pc:sldLayoutMk cId="2370025393" sldId="2147483662"/>
          </pc:sldLayoutMkLst>
        </pc:sldLayoutChg>
        <pc:sldLayoutChg chg="del">
          <pc:chgData name="Christian Alonso Vargas Farias" userId="f0800195-5237-4b13-8d8e-9b32f3e89b5d" providerId="ADAL" clId="{D365B59F-56F5-4702-BBB5-D2F3ABBAE7DF}" dt="2020-02-11T12:58:57.616" v="771" actId="2696"/>
          <pc:sldLayoutMkLst>
            <pc:docMk/>
            <pc:sldMasterMk cId="1508707299" sldId="2147483656"/>
            <pc:sldLayoutMk cId="1981491712" sldId="2147483663"/>
          </pc:sldLayoutMkLst>
        </pc:sldLayoutChg>
        <pc:sldLayoutChg chg="del">
          <pc:chgData name="Christian Alonso Vargas Farias" userId="f0800195-5237-4b13-8d8e-9b32f3e89b5d" providerId="ADAL" clId="{D365B59F-56F5-4702-BBB5-D2F3ABBAE7DF}" dt="2020-02-11T12:58:57.616" v="772" actId="2696"/>
          <pc:sldLayoutMkLst>
            <pc:docMk/>
            <pc:sldMasterMk cId="1508707299" sldId="2147483656"/>
            <pc:sldLayoutMk cId="3805060545" sldId="2147483664"/>
          </pc:sldLayoutMkLst>
        </pc:sldLayoutChg>
        <pc:sldLayoutChg chg="del">
          <pc:chgData name="Christian Alonso Vargas Farias" userId="f0800195-5237-4b13-8d8e-9b32f3e89b5d" providerId="ADAL" clId="{D365B59F-56F5-4702-BBB5-D2F3ABBAE7DF}" dt="2020-02-11T12:58:57.626" v="773" actId="2696"/>
          <pc:sldLayoutMkLst>
            <pc:docMk/>
            <pc:sldMasterMk cId="1508707299" sldId="2147483656"/>
            <pc:sldLayoutMk cId="2329073370" sldId="2147483665"/>
          </pc:sldLayoutMkLst>
        </pc:sldLayoutChg>
        <pc:sldLayoutChg chg="del">
          <pc:chgData name="Christian Alonso Vargas Farias" userId="f0800195-5237-4b13-8d8e-9b32f3e89b5d" providerId="ADAL" clId="{D365B59F-56F5-4702-BBB5-D2F3ABBAE7DF}" dt="2020-02-11T12:58:57.626" v="774" actId="2696"/>
          <pc:sldLayoutMkLst>
            <pc:docMk/>
            <pc:sldMasterMk cId="1508707299" sldId="2147483656"/>
            <pc:sldLayoutMk cId="929103787" sldId="2147483666"/>
          </pc:sldLayoutMkLst>
        </pc:sldLayoutChg>
        <pc:sldLayoutChg chg="del">
          <pc:chgData name="Christian Alonso Vargas Farias" userId="f0800195-5237-4b13-8d8e-9b32f3e89b5d" providerId="ADAL" clId="{D365B59F-56F5-4702-BBB5-D2F3ABBAE7DF}" dt="2020-02-11T12:58:57.626" v="775" actId="2696"/>
          <pc:sldLayoutMkLst>
            <pc:docMk/>
            <pc:sldMasterMk cId="1508707299" sldId="2147483656"/>
            <pc:sldLayoutMk cId="3255893446"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0CAA3-0A9B-4408-A147-89605C8918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D440F8-CED7-40AA-8D03-CFB8B1115C0D}">
      <dgm:prSet/>
      <dgm:spPr/>
      <dgm:t>
        <a:bodyPr/>
        <a:lstStyle/>
        <a:p>
          <a:pPr algn="just"/>
          <a:r>
            <a:rPr lang="en-US" dirty="0">
              <a:latin typeface="+mj-lt"/>
            </a:rPr>
            <a:t>Propiedad que permite subdividir una aplicación en partes mas pequeñas, las cuales deben ser independientes como sea posible de la aplicación y de las partes restantes.</a:t>
          </a:r>
        </a:p>
      </dgm:t>
    </dgm:pt>
    <dgm:pt modelId="{5BA24426-C8FB-4831-86CD-4BA2E58B9A07}" type="parTrans" cxnId="{C50216C9-8522-4071-8019-941B8B0663E0}">
      <dgm:prSet/>
      <dgm:spPr/>
      <dgm:t>
        <a:bodyPr/>
        <a:lstStyle/>
        <a:p>
          <a:endParaRPr lang="en-US"/>
        </a:p>
      </dgm:t>
    </dgm:pt>
    <dgm:pt modelId="{832FBC0A-1014-4E5F-98DF-8FA8D34A5A40}" type="sibTrans" cxnId="{C50216C9-8522-4071-8019-941B8B0663E0}">
      <dgm:prSet/>
      <dgm:spPr/>
      <dgm:t>
        <a:bodyPr/>
        <a:lstStyle/>
        <a:p>
          <a:endParaRPr lang="en-US"/>
        </a:p>
      </dgm:t>
    </dgm:pt>
    <dgm:pt modelId="{BC833704-8280-418D-8DB5-AC49BFD879C4}">
      <dgm:prSet/>
      <dgm:spPr/>
      <dgm:t>
        <a:bodyPr/>
        <a:lstStyle/>
        <a:p>
          <a:pPr algn="just"/>
          <a:r>
            <a:rPr lang="en-US" dirty="0">
              <a:latin typeface="+mj-lt"/>
            </a:rPr>
            <a:t>Los módulos se deben compilar por separado, pero con conexión hacia los otros módulos.</a:t>
          </a:r>
        </a:p>
      </dgm:t>
    </dgm:pt>
    <dgm:pt modelId="{A51B1DF4-429D-4217-84A8-24CA1AF17A1D}" type="parTrans" cxnId="{670FE98D-2C44-40BF-B552-F311209FF369}">
      <dgm:prSet/>
      <dgm:spPr/>
      <dgm:t>
        <a:bodyPr/>
        <a:lstStyle/>
        <a:p>
          <a:endParaRPr lang="en-US"/>
        </a:p>
      </dgm:t>
    </dgm:pt>
    <dgm:pt modelId="{3BAE3609-152D-4834-9E84-00C36825AC29}" type="sibTrans" cxnId="{670FE98D-2C44-40BF-B552-F311209FF369}">
      <dgm:prSet/>
      <dgm:spPr/>
      <dgm:t>
        <a:bodyPr/>
        <a:lstStyle/>
        <a:p>
          <a:endParaRPr lang="en-US"/>
        </a:p>
      </dgm:t>
    </dgm:pt>
    <dgm:pt modelId="{41A73F36-59EC-4918-8DCF-3EE4D1E249B2}" type="pres">
      <dgm:prSet presAssocID="{E0D0CAA3-0A9B-4408-A147-89605C8918A5}" presName="linear" presStyleCnt="0">
        <dgm:presLayoutVars>
          <dgm:animLvl val="lvl"/>
          <dgm:resizeHandles val="exact"/>
        </dgm:presLayoutVars>
      </dgm:prSet>
      <dgm:spPr/>
    </dgm:pt>
    <dgm:pt modelId="{0EE33680-3E12-4A60-AC5C-73201AED9F8F}" type="pres">
      <dgm:prSet presAssocID="{33D440F8-CED7-40AA-8D03-CFB8B1115C0D}" presName="parentText" presStyleLbl="node1" presStyleIdx="0" presStyleCnt="2">
        <dgm:presLayoutVars>
          <dgm:chMax val="0"/>
          <dgm:bulletEnabled val="1"/>
        </dgm:presLayoutVars>
      </dgm:prSet>
      <dgm:spPr/>
    </dgm:pt>
    <dgm:pt modelId="{D001E6F2-BB44-4449-B7F8-B2385963DF01}" type="pres">
      <dgm:prSet presAssocID="{832FBC0A-1014-4E5F-98DF-8FA8D34A5A40}" presName="spacer" presStyleCnt="0"/>
      <dgm:spPr/>
    </dgm:pt>
    <dgm:pt modelId="{EDB7B7DB-30D8-456A-8FB6-2517C3AF5FD0}" type="pres">
      <dgm:prSet presAssocID="{BC833704-8280-418D-8DB5-AC49BFD879C4}" presName="parentText" presStyleLbl="node1" presStyleIdx="1" presStyleCnt="2">
        <dgm:presLayoutVars>
          <dgm:chMax val="0"/>
          <dgm:bulletEnabled val="1"/>
        </dgm:presLayoutVars>
      </dgm:prSet>
      <dgm:spPr/>
    </dgm:pt>
  </dgm:ptLst>
  <dgm:cxnLst>
    <dgm:cxn modelId="{8D80720C-82EA-40FB-AA18-409B464865A2}" type="presOf" srcId="{33D440F8-CED7-40AA-8D03-CFB8B1115C0D}" destId="{0EE33680-3E12-4A60-AC5C-73201AED9F8F}" srcOrd="0" destOrd="0" presId="urn:microsoft.com/office/officeart/2005/8/layout/vList2"/>
    <dgm:cxn modelId="{17A5E561-5745-45A4-BB6E-A3121CEA3C37}" type="presOf" srcId="{BC833704-8280-418D-8DB5-AC49BFD879C4}" destId="{EDB7B7DB-30D8-456A-8FB6-2517C3AF5FD0}" srcOrd="0" destOrd="0" presId="urn:microsoft.com/office/officeart/2005/8/layout/vList2"/>
    <dgm:cxn modelId="{670FE98D-2C44-40BF-B552-F311209FF369}" srcId="{E0D0CAA3-0A9B-4408-A147-89605C8918A5}" destId="{BC833704-8280-418D-8DB5-AC49BFD879C4}" srcOrd="1" destOrd="0" parTransId="{A51B1DF4-429D-4217-84A8-24CA1AF17A1D}" sibTransId="{3BAE3609-152D-4834-9E84-00C36825AC29}"/>
    <dgm:cxn modelId="{08B99BA9-9993-40BF-A3AB-49EDB18BD20C}" type="presOf" srcId="{E0D0CAA3-0A9B-4408-A147-89605C8918A5}" destId="{41A73F36-59EC-4918-8DCF-3EE4D1E249B2}" srcOrd="0" destOrd="0" presId="urn:microsoft.com/office/officeart/2005/8/layout/vList2"/>
    <dgm:cxn modelId="{C50216C9-8522-4071-8019-941B8B0663E0}" srcId="{E0D0CAA3-0A9B-4408-A147-89605C8918A5}" destId="{33D440F8-CED7-40AA-8D03-CFB8B1115C0D}" srcOrd="0" destOrd="0" parTransId="{5BA24426-C8FB-4831-86CD-4BA2E58B9A07}" sibTransId="{832FBC0A-1014-4E5F-98DF-8FA8D34A5A40}"/>
    <dgm:cxn modelId="{E483E5ED-9A56-4DDD-9E2A-6A6B84F8670B}" type="presParOf" srcId="{41A73F36-59EC-4918-8DCF-3EE4D1E249B2}" destId="{0EE33680-3E12-4A60-AC5C-73201AED9F8F}" srcOrd="0" destOrd="0" presId="urn:microsoft.com/office/officeart/2005/8/layout/vList2"/>
    <dgm:cxn modelId="{0ED56ABB-23AC-4D09-A23D-D529667F59F1}" type="presParOf" srcId="{41A73F36-59EC-4918-8DCF-3EE4D1E249B2}" destId="{D001E6F2-BB44-4449-B7F8-B2385963DF01}" srcOrd="1" destOrd="0" presId="urn:microsoft.com/office/officeart/2005/8/layout/vList2"/>
    <dgm:cxn modelId="{8E3786A9-B06E-40B3-8BF2-2B9565404EAA}" type="presParOf" srcId="{41A73F36-59EC-4918-8DCF-3EE4D1E249B2}" destId="{EDB7B7DB-30D8-456A-8FB6-2517C3AF5FD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33680-3E12-4A60-AC5C-73201AED9F8F}">
      <dsp:nvSpPr>
        <dsp:cNvPr id="0" name=""/>
        <dsp:cNvSpPr/>
      </dsp:nvSpPr>
      <dsp:spPr>
        <a:xfrm>
          <a:off x="0" y="56137"/>
          <a:ext cx="4936067" cy="1904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latin typeface="+mj-lt"/>
            </a:rPr>
            <a:t>Propiedad que permite subdividir una aplicación en partes mas pequeñas, las cuales deben ser independientes como sea posible de la aplicación y de las partes restantes.</a:t>
          </a:r>
        </a:p>
      </dsp:txBody>
      <dsp:txXfrm>
        <a:off x="92983" y="149120"/>
        <a:ext cx="4750101" cy="1718794"/>
      </dsp:txXfrm>
    </dsp:sp>
    <dsp:sp modelId="{EDB7B7DB-30D8-456A-8FB6-2517C3AF5FD0}">
      <dsp:nvSpPr>
        <dsp:cNvPr id="0" name=""/>
        <dsp:cNvSpPr/>
      </dsp:nvSpPr>
      <dsp:spPr>
        <a:xfrm>
          <a:off x="0" y="2024257"/>
          <a:ext cx="4936067" cy="1904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latin typeface="+mj-lt"/>
            </a:rPr>
            <a:t>Los módulos se deben compilar por separado, pero con conexión hacia los otros módulos.</a:t>
          </a:r>
        </a:p>
      </dsp:txBody>
      <dsp:txXfrm>
        <a:off x="92983" y="2117240"/>
        <a:ext cx="4750101" cy="171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puterhoy.com/reportajes/tecnologia/historia-lenguajes-programacion-428041"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hyperlink" Target="https://books.google.cl/books?id=rX8BZuq5jr0C&amp;printsec=frontcover&amp;hl=es&amp;source=gbs_ge_summary_r&amp;cad=0#v=onepage&amp;q&amp;f=false" TargetMode="External"/><Relationship Id="rId3" Type="http://schemas.openxmlformats.org/officeDocument/2006/relationships/hyperlink" Target="https://desarrolloweb.com/manuales/teoria-programacion-orientada-objetos.html" TargetMode="External"/><Relationship Id="rId7" Type="http://schemas.openxmlformats.org/officeDocument/2006/relationships/hyperlink" Target="https://www.youtube.com/watch?v=tTPeP5dVuA4" TargetMode="External"/><Relationship Id="rId2" Type="http://schemas.openxmlformats.org/officeDocument/2006/relationships/hyperlink" Target="https://desarrolloweb.com/articulos/499.php" TargetMode="External"/><Relationship Id="rId1" Type="http://schemas.openxmlformats.org/officeDocument/2006/relationships/slideLayout" Target="../slideLayouts/slideLayout2.xml"/><Relationship Id="rId6" Type="http://schemas.openxmlformats.org/officeDocument/2006/relationships/hyperlink" Target="https://www.ingenieriaindustrialonline.com/investigacion-de-operaciones/metodo-simplex/" TargetMode="External"/><Relationship Id="rId5" Type="http://schemas.openxmlformats.org/officeDocument/2006/relationships/hyperlink" Target="https://profile.es/blog/que-son-los-paradigmas-de-programacion/" TargetMode="External"/><Relationship Id="rId4" Type="http://schemas.openxmlformats.org/officeDocument/2006/relationships/hyperlink" Target="http://www.utn.edu.ec/reduca/programacion/fundamentos/un_poco_de_histori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f.utfsm.cl/~smoreno/documentos/1_Tema.pdf"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p:txBody>
          <a:bodyPr>
            <a:normAutofit/>
          </a:bodyPr>
          <a:lstStyle/>
          <a:p>
            <a:pPr algn="ctr"/>
            <a:r>
              <a:rPr lang="es-MX" dirty="0"/>
              <a:t>Taller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b="1"/>
              <a:t>Octubre </a:t>
            </a:r>
            <a:r>
              <a:rPr lang="es-MX" b="1" dirty="0"/>
              <a:t>2021</a:t>
            </a:r>
            <a:endParaRPr lang="es-CL" b="1"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a:xfrm>
            <a:off x="3342290" y="4114810"/>
            <a:ext cx="7903465" cy="755650"/>
          </a:xfrm>
        </p:spPr>
        <p:txBody>
          <a:bodyPr>
            <a:normAutofit/>
          </a:bodyPr>
          <a:lstStyle/>
          <a:p>
            <a:pPr algn="just"/>
            <a:r>
              <a:rPr lang="es-MX" sz="2000" b="1" dirty="0"/>
              <a:t>Unidad I.- Introducción a la Programación Orientada a Objetos.</a:t>
            </a:r>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77D89D4-96D5-46F8-9EBD-D7907271A7A5}"/>
              </a:ext>
            </a:extLst>
          </p:cNvPr>
          <p:cNvSpPr>
            <a:spLocks noGrp="1"/>
          </p:cNvSpPr>
          <p:nvPr>
            <p:ph type="title"/>
          </p:nvPr>
        </p:nvSpPr>
        <p:spPr>
          <a:xfrm>
            <a:off x="964108" y="1293275"/>
            <a:ext cx="5735395" cy="1371600"/>
          </a:xfrm>
          <a:solidFill>
            <a:schemeClr val="bg1">
              <a:alpha val="70000"/>
            </a:schemeClr>
          </a:solidFill>
          <a:ln w="31750" cap="sq">
            <a:solidFill>
              <a:schemeClr val="tx1">
                <a:lumMod val="75000"/>
                <a:lumOff val="25000"/>
              </a:schemeClr>
            </a:solidFill>
            <a:miter lim="800000"/>
          </a:ln>
        </p:spPr>
        <p:txBody>
          <a:bodyPr vert="horz" lIns="91440" tIns="45720" rIns="91440" bIns="45720" rtlCol="0" anchor="ctr">
            <a:normAutofit/>
          </a:bodyPr>
          <a:lstStyle/>
          <a:p>
            <a:pPr algn="ctr"/>
            <a:r>
              <a:rPr lang="en-US" sz="4000" kern="1200" dirty="0">
                <a:solidFill>
                  <a:schemeClr val="tx1"/>
                </a:solidFill>
                <a:latin typeface="+mj-lt"/>
                <a:ea typeface="+mj-ea"/>
                <a:cs typeface="+mj-cs"/>
              </a:rPr>
              <a:t>clases</a:t>
            </a:r>
          </a:p>
        </p:txBody>
      </p:sp>
      <p:sp>
        <p:nvSpPr>
          <p:cNvPr id="2" name="Marcador de contenido 1">
            <a:extLst>
              <a:ext uri="{FF2B5EF4-FFF2-40B4-BE49-F238E27FC236}">
                <a16:creationId xmlns:a16="http://schemas.microsoft.com/office/drawing/2014/main" id="{0670B8A4-8F0C-4926-B991-68CA995F39E1}"/>
              </a:ext>
            </a:extLst>
          </p:cNvPr>
          <p:cNvSpPr>
            <a:spLocks noGrp="1"/>
          </p:cNvSpPr>
          <p:nvPr>
            <p:ph idx="1"/>
          </p:nvPr>
        </p:nvSpPr>
        <p:spPr>
          <a:xfrm>
            <a:off x="964108" y="3058904"/>
            <a:ext cx="5802452" cy="2505821"/>
          </a:xfrm>
        </p:spPr>
        <p:txBody>
          <a:bodyPr vert="horz" lIns="91440" tIns="45720" rIns="91440" bIns="45720" rtlCol="0">
            <a:normAutofit lnSpcReduction="10000"/>
          </a:bodyPr>
          <a:lstStyle/>
          <a:p>
            <a:pPr algn="just"/>
            <a:r>
              <a:rPr lang="en-US" dirty="0">
                <a:solidFill>
                  <a:schemeClr val="tx1"/>
                </a:solidFill>
                <a:latin typeface="+mn-lt"/>
                <a:cs typeface="+mn-cs"/>
              </a:rPr>
              <a:t>Es un tipo de plantilla, en la cual van definidos los atributos y métodos predeterminados de un tipo de objeto.</a:t>
            </a:r>
          </a:p>
          <a:p>
            <a:pPr algn="just"/>
            <a:r>
              <a:rPr lang="en-US" dirty="0">
                <a:solidFill>
                  <a:schemeClr val="tx1"/>
                </a:solidFill>
                <a:latin typeface="+mn-lt"/>
                <a:cs typeface="+mn-cs"/>
              </a:rPr>
              <a:t>Al método de crear nuevos objetos mediante la lectura y recuperación de los atributos y métodos, se le conoce como instanciación .</a:t>
            </a:r>
          </a:p>
          <a:p>
            <a:endParaRPr lang="en-US" sz="2000" dirty="0">
              <a:solidFill>
                <a:schemeClr val="tx1"/>
              </a:solidFill>
              <a:latin typeface="+mn-lt"/>
              <a:cs typeface="+mn-cs"/>
            </a:endParaRPr>
          </a:p>
        </p:txBody>
      </p:sp>
      <p:sp>
        <p:nvSpPr>
          <p:cNvPr id="14" name="Rectangle 13">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Captura de pantalla de un celular con texto&#10;&#10;Descripción generada automáticamente">
            <a:extLst>
              <a:ext uri="{FF2B5EF4-FFF2-40B4-BE49-F238E27FC236}">
                <a16:creationId xmlns:a16="http://schemas.microsoft.com/office/drawing/2014/main" id="{A6ECE59C-74CE-4643-BC70-BAFF41470990}"/>
              </a:ext>
            </a:extLst>
          </p:cNvPr>
          <p:cNvPicPr>
            <a:picLocks noChangeAspect="1"/>
          </p:cNvPicPr>
          <p:nvPr/>
        </p:nvPicPr>
        <p:blipFill rotWithShape="1">
          <a:blip r:embed="rId2">
            <a:extLst>
              <a:ext uri="{28A0092B-C50C-407E-A947-70E740481C1C}">
                <a14:useLocalDpi xmlns:a14="http://schemas.microsoft.com/office/drawing/2010/main" val="0"/>
              </a:ext>
            </a:extLst>
          </a:blip>
          <a:srcRect t="1436"/>
          <a:stretch/>
        </p:blipFill>
        <p:spPr>
          <a:xfrm>
            <a:off x="7715890" y="1570664"/>
            <a:ext cx="3328416" cy="3724613"/>
          </a:xfrm>
          <a:prstGeom prst="rect">
            <a:avLst/>
          </a:prstGeom>
        </p:spPr>
      </p:pic>
    </p:spTree>
    <p:extLst>
      <p:ext uri="{BB962C8B-B14F-4D97-AF65-F5344CB8AC3E}">
        <p14:creationId xmlns:p14="http://schemas.microsoft.com/office/powerpoint/2010/main" val="119646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9B76DFD-6956-4EBD-A602-A0C677118FEC}"/>
              </a:ext>
            </a:extLst>
          </p:cNvPr>
          <p:cNvSpPr>
            <a:spLocks noGrp="1"/>
          </p:cNvSpPr>
          <p:nvPr>
            <p:ph type="title"/>
          </p:nvPr>
        </p:nvSpPr>
        <p:spPr>
          <a:xfrm>
            <a:off x="2209800" y="914737"/>
            <a:ext cx="7772400" cy="1012806"/>
          </a:xfrm>
          <a:solidFill>
            <a:srgbClr val="FFFFFF">
              <a:alpha val="10000"/>
            </a:srgbClr>
          </a:solidFill>
          <a:ln w="25400" cap="sq">
            <a:solidFill>
              <a:schemeClr val="tx1"/>
            </a:solidFill>
            <a:miter lim="800000"/>
          </a:ln>
        </p:spPr>
        <p:txBody>
          <a:bodyPr vert="horz" lIns="91440" tIns="45720" rIns="91440" bIns="45720" rtlCol="0" anchor="ctr">
            <a:normAutofit/>
          </a:bodyPr>
          <a:lstStyle/>
          <a:p>
            <a:pPr algn="ctr"/>
            <a:r>
              <a:rPr lang="en-US" sz="4000" kern="1200" dirty="0">
                <a:solidFill>
                  <a:schemeClr val="tx1"/>
                </a:solidFill>
                <a:latin typeface="+mj-lt"/>
                <a:ea typeface="+mj-ea"/>
                <a:cs typeface="+mj-cs"/>
              </a:rPr>
              <a:t>atributos</a:t>
            </a:r>
          </a:p>
        </p:txBody>
      </p:sp>
      <p:sp>
        <p:nvSpPr>
          <p:cNvPr id="2" name="Marcador de contenido 1">
            <a:extLst>
              <a:ext uri="{FF2B5EF4-FFF2-40B4-BE49-F238E27FC236}">
                <a16:creationId xmlns:a16="http://schemas.microsoft.com/office/drawing/2014/main" id="{469E5284-CF51-41B4-A832-689446BC7EE2}"/>
              </a:ext>
            </a:extLst>
          </p:cNvPr>
          <p:cNvSpPr>
            <a:spLocks noGrp="1"/>
          </p:cNvSpPr>
          <p:nvPr>
            <p:ph idx="1"/>
          </p:nvPr>
        </p:nvSpPr>
        <p:spPr>
          <a:xfrm>
            <a:off x="1648784" y="2068694"/>
            <a:ext cx="8894432" cy="803381"/>
          </a:xfrm>
        </p:spPr>
        <p:txBody>
          <a:bodyPr vert="horz" lIns="91440" tIns="45720" rIns="91440" bIns="45720" rtlCol="0" anchor="ctr">
            <a:normAutofit/>
          </a:bodyPr>
          <a:lstStyle/>
          <a:p>
            <a:pPr marL="0" indent="0" algn="just">
              <a:buNone/>
            </a:pPr>
            <a:r>
              <a:rPr lang="en-US" dirty="0">
                <a:solidFill>
                  <a:schemeClr val="tx1"/>
                </a:solidFill>
                <a:latin typeface="+mn-lt"/>
                <a:cs typeface="+mn-cs"/>
              </a:rPr>
              <a:t>Son las características y propiedades estructurales o funcionales que caracterizan las partes o componentes de un sistema.</a:t>
            </a:r>
          </a:p>
        </p:txBody>
      </p:sp>
      <p:pic>
        <p:nvPicPr>
          <p:cNvPr id="5" name="Imagen 4" descr="Diagrama&#10;&#10;Descripción generada automáticamente">
            <a:extLst>
              <a:ext uri="{FF2B5EF4-FFF2-40B4-BE49-F238E27FC236}">
                <a16:creationId xmlns:a16="http://schemas.microsoft.com/office/drawing/2014/main" id="{C466237E-58DC-404D-B7F1-33B27393A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227" y="3056375"/>
            <a:ext cx="8509546" cy="2886887"/>
          </a:xfrm>
          <a:prstGeom prst="rect">
            <a:avLst/>
          </a:prstGeom>
        </p:spPr>
      </p:pic>
    </p:spTree>
    <p:extLst>
      <p:ext uri="{BB962C8B-B14F-4D97-AF65-F5344CB8AC3E}">
        <p14:creationId xmlns:p14="http://schemas.microsoft.com/office/powerpoint/2010/main" val="193018294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Título 2">
            <a:extLst>
              <a:ext uri="{FF2B5EF4-FFF2-40B4-BE49-F238E27FC236}">
                <a16:creationId xmlns:a16="http://schemas.microsoft.com/office/drawing/2014/main" id="{CAC1483D-86DA-4C23-9A43-154EC3A7D00B}"/>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comportamiento</a:t>
            </a:r>
          </a:p>
        </p:txBody>
      </p:sp>
      <p:sp>
        <p:nvSpPr>
          <p:cNvPr id="2" name="Marcador de contenido 1">
            <a:extLst>
              <a:ext uri="{FF2B5EF4-FFF2-40B4-BE49-F238E27FC236}">
                <a16:creationId xmlns:a16="http://schemas.microsoft.com/office/drawing/2014/main" id="{05FEA191-C8CC-4A1A-AA4F-D58BFCD5E214}"/>
              </a:ext>
            </a:extLst>
          </p:cNvPr>
          <p:cNvSpPr>
            <a:spLocks noGrp="1"/>
          </p:cNvSpPr>
          <p:nvPr>
            <p:ph idx="1"/>
          </p:nvPr>
        </p:nvSpPr>
        <p:spPr>
          <a:xfrm>
            <a:off x="643468" y="2638043"/>
            <a:ext cx="3363974" cy="3415623"/>
          </a:xfrm>
        </p:spPr>
        <p:txBody>
          <a:bodyPr vert="horz" lIns="91440" tIns="45720" rIns="91440" bIns="45720" rtlCol="0">
            <a:noAutofit/>
          </a:bodyPr>
          <a:lstStyle/>
          <a:p>
            <a:pPr algn="just"/>
            <a:r>
              <a:rPr lang="en-US" sz="2000" dirty="0">
                <a:solidFill>
                  <a:schemeClr val="tx1"/>
                </a:solidFill>
                <a:latin typeface="+mj-lt"/>
                <a:cs typeface="+mn-cs"/>
              </a:rPr>
              <a:t>Es el comportamiento o reacción de un objeto.</a:t>
            </a:r>
            <a:endParaRPr lang="en-US" sz="2000" i="0" dirty="0">
              <a:solidFill>
                <a:schemeClr val="tx1"/>
              </a:solidFill>
              <a:effectLst/>
              <a:latin typeface="+mj-lt"/>
              <a:cs typeface="+mn-cs"/>
            </a:endParaRPr>
          </a:p>
          <a:p>
            <a:pPr algn="just"/>
            <a:r>
              <a:rPr lang="en-US" sz="2000" i="0" dirty="0">
                <a:solidFill>
                  <a:schemeClr val="tx1"/>
                </a:solidFill>
                <a:effectLst/>
                <a:latin typeface="+mj-lt"/>
                <a:cs typeface="+mn-cs"/>
              </a:rPr>
              <a:t>El comportamiento de un vehículo, se refiere a la posibilidad de desplazarse por una carretera, frenar, acelerar, cambiar de marcha, girar, etc.</a:t>
            </a:r>
          </a:p>
          <a:p>
            <a:pPr algn="just"/>
            <a:r>
              <a:rPr lang="en-US" sz="2000" dirty="0">
                <a:solidFill>
                  <a:schemeClr val="tx1"/>
                </a:solidFill>
                <a:latin typeface="+mj-lt"/>
                <a:cs typeface="+mn-cs"/>
              </a:rPr>
              <a:t>Ejemplo el comportamiento de un martillo.</a:t>
            </a:r>
          </a:p>
        </p:txBody>
      </p:sp>
      <p:pic>
        <p:nvPicPr>
          <p:cNvPr id="4" name="Imagen 3" descr="Imagen que contiene dibujo, espejo&#10;&#10;Descripción generada automáticamente">
            <a:extLst>
              <a:ext uri="{FF2B5EF4-FFF2-40B4-BE49-F238E27FC236}">
                <a16:creationId xmlns:a16="http://schemas.microsoft.com/office/drawing/2014/main" id="{CEDCC855-A0B2-4748-95CA-C3EA1F6CCEE8}"/>
              </a:ext>
            </a:extLst>
          </p:cNvPr>
          <p:cNvPicPr>
            <a:picLocks noChangeAspect="1"/>
          </p:cNvPicPr>
          <p:nvPr/>
        </p:nvPicPr>
        <p:blipFill rotWithShape="1">
          <a:blip r:embed="rId2">
            <a:extLst>
              <a:ext uri="{28A0092B-C50C-407E-A947-70E740481C1C}">
                <a14:useLocalDpi xmlns:a14="http://schemas.microsoft.com/office/drawing/2010/main" val="0"/>
              </a:ext>
            </a:extLst>
          </a:blip>
          <a:srcRect t="3100" r="-2" b="-2"/>
          <a:stretch/>
        </p:blipFill>
        <p:spPr>
          <a:xfrm>
            <a:off x="5056909" y="1579418"/>
            <a:ext cx="6491623" cy="4474247"/>
          </a:xfrm>
          <a:prstGeom prst="rect">
            <a:avLst/>
          </a:prstGeom>
        </p:spPr>
      </p:pic>
    </p:spTree>
    <p:extLst>
      <p:ext uri="{BB962C8B-B14F-4D97-AF65-F5344CB8AC3E}">
        <p14:creationId xmlns:p14="http://schemas.microsoft.com/office/powerpoint/2010/main" val="7429346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a:extLst>
              <a:ext uri="{FF2B5EF4-FFF2-40B4-BE49-F238E27FC236}">
                <a16:creationId xmlns:a16="http://schemas.microsoft.com/office/drawing/2014/main" id="{43B17853-27EF-470A-BD7B-D7CBD8855F4F}"/>
              </a:ext>
            </a:extLst>
          </p:cNvPr>
          <p:cNvSpPr>
            <a:spLocks noGrp="1"/>
          </p:cNvSpPr>
          <p:nvPr>
            <p:ph type="title"/>
          </p:nvPr>
        </p:nvSpPr>
        <p:spPr>
          <a:xfrm>
            <a:off x="777582" y="448253"/>
            <a:ext cx="5498525"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estado de un objeto</a:t>
            </a:r>
          </a:p>
        </p:txBody>
      </p:sp>
      <p:sp>
        <p:nvSpPr>
          <p:cNvPr id="2" name="Marcador de contenido 1">
            <a:extLst>
              <a:ext uri="{FF2B5EF4-FFF2-40B4-BE49-F238E27FC236}">
                <a16:creationId xmlns:a16="http://schemas.microsoft.com/office/drawing/2014/main" id="{0323FD17-2B5E-414C-BFF5-BF01CE2DA215}"/>
              </a:ext>
            </a:extLst>
          </p:cNvPr>
          <p:cNvSpPr>
            <a:spLocks noGrp="1"/>
          </p:cNvSpPr>
          <p:nvPr>
            <p:ph idx="1"/>
          </p:nvPr>
        </p:nvSpPr>
        <p:spPr>
          <a:xfrm>
            <a:off x="602665" y="2191808"/>
            <a:ext cx="4936067" cy="3128338"/>
          </a:xfrm>
        </p:spPr>
        <p:txBody>
          <a:bodyPr vert="horz" lIns="91440" tIns="45720" rIns="91440" bIns="45720" rtlCol="0">
            <a:normAutofit/>
          </a:bodyPr>
          <a:lstStyle/>
          <a:p>
            <a:pPr algn="just"/>
            <a:r>
              <a:rPr lang="en-US" sz="2000" dirty="0">
                <a:solidFill>
                  <a:schemeClr val="tx1"/>
                </a:solidFill>
                <a:latin typeface="+mj-lt"/>
                <a:cs typeface="+mn-cs"/>
              </a:rPr>
              <a:t>Son variables internas de una clase, en una clase se declaran dichas variables las cuales pueden variar con el transcurso del tiempo.</a:t>
            </a:r>
          </a:p>
          <a:p>
            <a:pPr algn="just"/>
            <a:r>
              <a:rPr lang="en-US" sz="2000" i="0" dirty="0">
                <a:solidFill>
                  <a:schemeClr val="tx1"/>
                </a:solidFill>
                <a:effectLst/>
                <a:latin typeface="+mj-lt"/>
                <a:cs typeface="+mn-cs"/>
              </a:rPr>
              <a:t>El estado de un objeto se refiere al conjunto de atributos y sus valores en un instante de tiempo dado. El comportamiento de un objeto puede modificar el estado de este. Cuando una operación de un objeto modifica su estado se dice que esta tiene "efecto colateral".</a:t>
            </a:r>
            <a:endParaRPr lang="en-US" sz="2000" dirty="0">
              <a:solidFill>
                <a:schemeClr val="tx1"/>
              </a:solidFill>
              <a:latin typeface="+mj-lt"/>
              <a:cs typeface="+mn-cs"/>
            </a:endParaRPr>
          </a:p>
        </p:txBody>
      </p:sp>
      <p:pic>
        <p:nvPicPr>
          <p:cNvPr id="5" name="Imagen 4" descr="Diagrama&#10;&#10;Descripción generada automáticamente">
            <a:extLst>
              <a:ext uri="{FF2B5EF4-FFF2-40B4-BE49-F238E27FC236}">
                <a16:creationId xmlns:a16="http://schemas.microsoft.com/office/drawing/2014/main" id="{AB6341A0-9E75-4853-A81A-239F072C0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180" y="1773816"/>
            <a:ext cx="5734155" cy="4403146"/>
          </a:xfrm>
          <a:prstGeom prst="rect">
            <a:avLst/>
          </a:prstGeom>
        </p:spPr>
      </p:pic>
    </p:spTree>
    <p:extLst>
      <p:ext uri="{BB962C8B-B14F-4D97-AF65-F5344CB8AC3E}">
        <p14:creationId xmlns:p14="http://schemas.microsoft.com/office/powerpoint/2010/main" val="312869067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821741E4-CD52-4693-8472-3CC8B877797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accesibilidad</a:t>
            </a:r>
          </a:p>
        </p:txBody>
      </p:sp>
      <p:pic>
        <p:nvPicPr>
          <p:cNvPr id="5" name="Imagen 4" descr="Imagen que contiene Interfaz de usuario gráfica&#10;&#10;Descripción generada automáticamente">
            <a:extLst>
              <a:ext uri="{FF2B5EF4-FFF2-40B4-BE49-F238E27FC236}">
                <a16:creationId xmlns:a16="http://schemas.microsoft.com/office/drawing/2014/main" id="{DD71171E-5FB6-4934-9C23-91114B648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99" y="1385455"/>
            <a:ext cx="7072745" cy="3671454"/>
          </a:xfrm>
          <a:prstGeom prst="rect">
            <a:avLst/>
          </a:prstGeom>
        </p:spPr>
      </p:pic>
      <p:sp>
        <p:nvSpPr>
          <p:cNvPr id="2" name="Marcador de contenido 1">
            <a:extLst>
              <a:ext uri="{FF2B5EF4-FFF2-40B4-BE49-F238E27FC236}">
                <a16:creationId xmlns:a16="http://schemas.microsoft.com/office/drawing/2014/main" id="{B2C6B540-87C9-4AE6-BC11-8467BE0AB4EE}"/>
              </a:ext>
            </a:extLst>
          </p:cNvPr>
          <p:cNvSpPr>
            <a:spLocks noGrp="1"/>
          </p:cNvSpPr>
          <p:nvPr>
            <p:ph idx="1"/>
          </p:nvPr>
        </p:nvSpPr>
        <p:spPr>
          <a:xfrm>
            <a:off x="4038600" y="5480634"/>
            <a:ext cx="7188199" cy="659828"/>
          </a:xfrm>
        </p:spPr>
        <p:txBody>
          <a:bodyPr vert="horz" lIns="91440" tIns="45720" rIns="91440" bIns="45720" rtlCol="0">
            <a:normAutofit/>
          </a:bodyPr>
          <a:lstStyle/>
          <a:p>
            <a:pPr marL="0" indent="0" algn="just">
              <a:buNone/>
            </a:pPr>
            <a:r>
              <a:rPr lang="en-US" sz="2000" dirty="0">
                <a:solidFill>
                  <a:schemeClr val="tx1"/>
                </a:solidFill>
                <a:latin typeface="+mj-lt"/>
                <a:cs typeface="+mn-cs"/>
              </a:rPr>
              <a:t>Los tipos de datos asociados a una clase u objeto, los cuales pueden ser visibles desde fuera del objeto.</a:t>
            </a:r>
          </a:p>
          <a:p>
            <a:endParaRPr lang="en-US" sz="1800" dirty="0">
              <a:solidFill>
                <a:schemeClr val="tx1"/>
              </a:solidFill>
              <a:latin typeface="+mn-lt"/>
              <a:cs typeface="+mn-cs"/>
            </a:endParaRPr>
          </a:p>
        </p:txBody>
      </p:sp>
    </p:spTree>
    <p:extLst>
      <p:ext uri="{BB962C8B-B14F-4D97-AF65-F5344CB8AC3E}">
        <p14:creationId xmlns:p14="http://schemas.microsoft.com/office/powerpoint/2010/main" val="176721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600BDBA1-757F-454F-9373-EA3D68D8B5E1}"/>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kern="1200">
                <a:solidFill>
                  <a:schemeClr val="bg1"/>
                </a:solidFill>
                <a:latin typeface="+mj-lt"/>
                <a:ea typeface="+mj-ea"/>
                <a:cs typeface="+mj-cs"/>
              </a:rPr>
              <a:t>Propiedades poo</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Marcador de contenido 1">
            <a:extLst>
              <a:ext uri="{FF2B5EF4-FFF2-40B4-BE49-F238E27FC236}">
                <a16:creationId xmlns:a16="http://schemas.microsoft.com/office/drawing/2014/main" id="{1B6EF999-31EA-47EC-A2E0-00BDEF60C7E3}"/>
              </a:ext>
            </a:extLst>
          </p:cNvPr>
          <p:cNvSpPr>
            <a:spLocks noGrp="1"/>
          </p:cNvSpPr>
          <p:nvPr>
            <p:ph idx="1"/>
          </p:nvPr>
        </p:nvSpPr>
        <p:spPr>
          <a:xfrm>
            <a:off x="593610" y="2204893"/>
            <a:ext cx="3822192" cy="2464091"/>
          </a:xfrm>
        </p:spPr>
        <p:txBody>
          <a:bodyPr vert="horz" lIns="91440" tIns="45720" rIns="91440" bIns="45720" rtlCol="0">
            <a:normAutofit/>
          </a:bodyPr>
          <a:lstStyle/>
          <a:p>
            <a:r>
              <a:rPr lang="en-US" sz="2000" dirty="0">
                <a:solidFill>
                  <a:schemeClr val="bg1"/>
                </a:solidFill>
                <a:latin typeface="+mn-lt"/>
                <a:cs typeface="+mn-cs"/>
              </a:rPr>
              <a:t>Abstracción</a:t>
            </a:r>
          </a:p>
          <a:p>
            <a:r>
              <a:rPr lang="en-US" sz="2000" dirty="0">
                <a:solidFill>
                  <a:schemeClr val="bg1"/>
                </a:solidFill>
                <a:latin typeface="+mn-lt"/>
                <a:cs typeface="+mn-cs"/>
              </a:rPr>
              <a:t>Herencia</a:t>
            </a:r>
          </a:p>
          <a:p>
            <a:r>
              <a:rPr lang="en-US" sz="2000" dirty="0">
                <a:solidFill>
                  <a:schemeClr val="bg1"/>
                </a:solidFill>
                <a:latin typeface="+mn-lt"/>
                <a:cs typeface="+mn-cs"/>
              </a:rPr>
              <a:t>Encapsulamiento </a:t>
            </a:r>
          </a:p>
          <a:p>
            <a:r>
              <a:rPr lang="en-US" sz="2000" dirty="0">
                <a:solidFill>
                  <a:schemeClr val="bg1"/>
                </a:solidFill>
                <a:latin typeface="+mn-lt"/>
                <a:cs typeface="+mn-cs"/>
              </a:rPr>
              <a:t>Sobrecarga </a:t>
            </a:r>
          </a:p>
          <a:p>
            <a:r>
              <a:rPr lang="en-US" sz="2000" dirty="0">
                <a:solidFill>
                  <a:schemeClr val="bg1"/>
                </a:solidFill>
                <a:latin typeface="+mn-lt"/>
                <a:cs typeface="+mn-cs"/>
              </a:rPr>
              <a:t>Polimorfismo </a:t>
            </a:r>
          </a:p>
          <a:p>
            <a:r>
              <a:rPr lang="en-US" sz="2000" dirty="0">
                <a:solidFill>
                  <a:schemeClr val="bg1"/>
                </a:solidFill>
                <a:latin typeface="+mn-lt"/>
                <a:cs typeface="+mn-cs"/>
              </a:rPr>
              <a:t>Modularidad </a:t>
            </a:r>
          </a:p>
        </p:txBody>
      </p:sp>
      <p:pic>
        <p:nvPicPr>
          <p:cNvPr id="5" name="Imagen 4" descr="Imagen que contiene Diagrama&#10;&#10;Descripción generada automáticamente">
            <a:extLst>
              <a:ext uri="{FF2B5EF4-FFF2-40B4-BE49-F238E27FC236}">
                <a16:creationId xmlns:a16="http://schemas.microsoft.com/office/drawing/2014/main" id="{FA6A5AD6-199E-4C66-ABBE-117A3432A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309669"/>
            <a:ext cx="6596652" cy="4914505"/>
          </a:xfrm>
          <a:prstGeom prst="rect">
            <a:avLst/>
          </a:prstGeom>
        </p:spPr>
      </p:pic>
    </p:spTree>
    <p:extLst>
      <p:ext uri="{BB962C8B-B14F-4D97-AF65-F5344CB8AC3E}">
        <p14:creationId xmlns:p14="http://schemas.microsoft.com/office/powerpoint/2010/main" val="148654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dibujo&#10;&#10;Descripción generada automáticamente">
            <a:extLst>
              <a:ext uri="{FF2B5EF4-FFF2-40B4-BE49-F238E27FC236}">
                <a16:creationId xmlns:a16="http://schemas.microsoft.com/office/drawing/2014/main" id="{6FC8725E-59F1-458A-90C2-54AEB8BF5ADE}"/>
              </a:ext>
            </a:extLst>
          </p:cNvPr>
          <p:cNvPicPr>
            <a:picLocks noChangeAspect="1"/>
          </p:cNvPicPr>
          <p:nvPr/>
        </p:nvPicPr>
        <p:blipFill rotWithShape="1">
          <a:blip r:embed="rId2">
            <a:extLst>
              <a:ext uri="{28A0092B-C50C-407E-A947-70E740481C1C}">
                <a14:useLocalDpi xmlns:a14="http://schemas.microsoft.com/office/drawing/2010/main" val="0"/>
              </a:ext>
            </a:extLst>
          </a:blip>
          <a:srcRect t="7754" r="16395" b="1338"/>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ítulo 2">
            <a:extLst>
              <a:ext uri="{FF2B5EF4-FFF2-40B4-BE49-F238E27FC236}">
                <a16:creationId xmlns:a16="http://schemas.microsoft.com/office/drawing/2014/main" id="{7CA9868A-C489-4193-A52F-7452A97E3401}"/>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gn="just"/>
            <a:r>
              <a:rPr lang="en-US" dirty="0">
                <a:solidFill>
                  <a:schemeClr val="tx1"/>
                </a:solidFill>
                <a:latin typeface="+mj-lt"/>
                <a:cs typeface="+mj-cs"/>
              </a:rPr>
              <a:t>abstracción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Marcador de contenido 1">
            <a:extLst>
              <a:ext uri="{FF2B5EF4-FFF2-40B4-BE49-F238E27FC236}">
                <a16:creationId xmlns:a16="http://schemas.microsoft.com/office/drawing/2014/main" id="{77D7B535-0B2E-4DA6-9AC2-BDF9EC40D093}"/>
              </a:ext>
            </a:extLst>
          </p:cNvPr>
          <p:cNvSpPr>
            <a:spLocks noGrp="1"/>
          </p:cNvSpPr>
          <p:nvPr>
            <p:ph idx="1"/>
          </p:nvPr>
        </p:nvSpPr>
        <p:spPr>
          <a:xfrm>
            <a:off x="371094" y="2718053"/>
            <a:ext cx="3646724" cy="2777769"/>
          </a:xfrm>
        </p:spPr>
        <p:txBody>
          <a:bodyPr vert="horz" lIns="91440" tIns="45720" rIns="91440" bIns="45720" rtlCol="0" anchor="t">
            <a:noAutofit/>
          </a:bodyPr>
          <a:lstStyle/>
          <a:p>
            <a:pPr marL="0" indent="0" algn="just">
              <a:buNone/>
            </a:pPr>
            <a:r>
              <a:rPr lang="en-US" sz="2000" dirty="0">
                <a:solidFill>
                  <a:schemeClr val="tx1"/>
                </a:solidFill>
                <a:latin typeface="+mn-lt"/>
                <a:cs typeface="+mn-cs"/>
              </a:rPr>
              <a:t>Son las características esenciales de un objeto, se puede obtener su comportamiento. </a:t>
            </a:r>
          </a:p>
          <a:p>
            <a:pPr marL="0" indent="0" algn="just">
              <a:buNone/>
            </a:pPr>
            <a:r>
              <a:rPr lang="en-US" sz="2000" dirty="0">
                <a:solidFill>
                  <a:schemeClr val="tx1"/>
                </a:solidFill>
                <a:latin typeface="+mn-lt"/>
                <a:cs typeface="+mn-cs"/>
              </a:rPr>
              <a:t>Un objeto sirve como modelo de un agente abstracto, quiere decir que realiza su trabajo, informa, cambia su estado y se comunica con otros objetos sin revelar la implementación realizada.</a:t>
            </a:r>
          </a:p>
        </p:txBody>
      </p:sp>
    </p:spTree>
    <p:extLst>
      <p:ext uri="{BB962C8B-B14F-4D97-AF65-F5344CB8AC3E}">
        <p14:creationId xmlns:p14="http://schemas.microsoft.com/office/powerpoint/2010/main" val="195642255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CE7672C2-D0AF-46D7-B022-B805FECD828E}"/>
              </a:ext>
            </a:extLst>
          </p:cNvPr>
          <p:cNvSpPr>
            <a:spLocks noGrp="1"/>
          </p:cNvSpPr>
          <p:nvPr>
            <p:ph type="title"/>
          </p:nvPr>
        </p:nvSpPr>
        <p:spPr>
          <a:xfrm>
            <a:off x="750242" y="632990"/>
            <a:ext cx="3129031" cy="1043409"/>
          </a:xfrm>
        </p:spPr>
        <p:txBody>
          <a:bodyPr vert="horz" lIns="91440" tIns="45720" rIns="91440" bIns="45720" rtlCol="0" anchor="ctr">
            <a:normAutofit/>
          </a:bodyPr>
          <a:lstStyle/>
          <a:p>
            <a:r>
              <a:rPr lang="en-US" sz="4000" kern="1200" dirty="0">
                <a:solidFill>
                  <a:schemeClr val="tx1"/>
                </a:solidFill>
                <a:latin typeface="+mj-lt"/>
                <a:ea typeface="+mj-ea"/>
                <a:cs typeface="+mj-cs"/>
              </a:rPr>
              <a:t>herencia</a:t>
            </a:r>
          </a:p>
        </p:txBody>
      </p:sp>
      <p:sp>
        <p:nvSpPr>
          <p:cNvPr id="2" name="Marcador de contenido 1">
            <a:extLst>
              <a:ext uri="{FF2B5EF4-FFF2-40B4-BE49-F238E27FC236}">
                <a16:creationId xmlns:a16="http://schemas.microsoft.com/office/drawing/2014/main" id="{5982429E-9C5C-43CF-9139-977F62D7EE1C}"/>
              </a:ext>
            </a:extLst>
          </p:cNvPr>
          <p:cNvSpPr>
            <a:spLocks noGrp="1"/>
          </p:cNvSpPr>
          <p:nvPr>
            <p:ph idx="1"/>
          </p:nvPr>
        </p:nvSpPr>
        <p:spPr>
          <a:xfrm>
            <a:off x="518474" y="1774372"/>
            <a:ext cx="4064409" cy="2797628"/>
          </a:xfrm>
        </p:spPr>
        <p:txBody>
          <a:bodyPr vert="horz" lIns="91440" tIns="45720" rIns="91440" bIns="45720" rtlCol="0" anchor="t">
            <a:noAutofit/>
          </a:bodyPr>
          <a:lstStyle/>
          <a:p>
            <a:pPr marL="0" indent="0" algn="just">
              <a:buNone/>
            </a:pPr>
            <a:r>
              <a:rPr lang="en-US" sz="2000" dirty="0">
                <a:solidFill>
                  <a:schemeClr val="tx1"/>
                </a:solidFill>
                <a:latin typeface="+mj-lt"/>
                <a:cs typeface="+mn-cs"/>
              </a:rPr>
              <a:t>Es la relación entre diferentes clases, como una jerarquía. Los objetos heredan propiedades y comportamientos de diferentes clases, esto hace que la organización facilite el polimorfismo y el encapsulamiento, permitiendo a los objetos ser definidos y creados como tipos especializados de objetos preexistentes.</a:t>
            </a:r>
          </a:p>
        </p:txBody>
      </p:sp>
      <p:pic>
        <p:nvPicPr>
          <p:cNvPr id="5" name="Imagen 4" descr="Imagen que contiene texto, dibujo&#10;&#10;Descripción generada automáticamente">
            <a:extLst>
              <a:ext uri="{FF2B5EF4-FFF2-40B4-BE49-F238E27FC236}">
                <a16:creationId xmlns:a16="http://schemas.microsoft.com/office/drawing/2014/main" id="{F4CE575D-F914-4EBA-AF38-975AD7DFA1B7}"/>
              </a:ext>
            </a:extLst>
          </p:cNvPr>
          <p:cNvPicPr>
            <a:picLocks noChangeAspect="1"/>
          </p:cNvPicPr>
          <p:nvPr/>
        </p:nvPicPr>
        <p:blipFill rotWithShape="1">
          <a:blip r:embed="rId2">
            <a:extLst>
              <a:ext uri="{28A0092B-C50C-407E-A947-70E740481C1C}">
                <a14:useLocalDpi xmlns:a14="http://schemas.microsoft.com/office/drawing/2010/main" val="0"/>
              </a:ext>
            </a:extLst>
          </a:blip>
          <a:srcRect b="9757"/>
          <a:stretch/>
        </p:blipFill>
        <p:spPr>
          <a:xfrm>
            <a:off x="5708073" y="1467362"/>
            <a:ext cx="5840799" cy="4370908"/>
          </a:xfrm>
          <a:prstGeom prst="rect">
            <a:avLst/>
          </a:prstGeom>
        </p:spPr>
      </p:pic>
    </p:spTree>
    <p:extLst>
      <p:ext uri="{BB962C8B-B14F-4D97-AF65-F5344CB8AC3E}">
        <p14:creationId xmlns:p14="http://schemas.microsoft.com/office/powerpoint/2010/main" val="34325574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9512A62-CE90-47B6-9585-2E9921F48813}"/>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Encapsulamiento</a:t>
            </a:r>
          </a:p>
        </p:txBody>
      </p:sp>
      <p:sp>
        <p:nvSpPr>
          <p:cNvPr id="6148"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Paradigma de la programación orientada a objetos">
            <a:extLst>
              <a:ext uri="{FF2B5EF4-FFF2-40B4-BE49-F238E27FC236}">
                <a16:creationId xmlns:a16="http://schemas.microsoft.com/office/drawing/2014/main" id="{145AD9D5-1E23-4B62-92AA-63EB52676F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6942" y="348116"/>
            <a:ext cx="5011801" cy="3514435"/>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DC70DE5D-AB9A-4713-B112-1C8FAE5B080F}"/>
              </a:ext>
            </a:extLst>
          </p:cNvPr>
          <p:cNvSpPr>
            <a:spLocks noGrp="1"/>
          </p:cNvSpPr>
          <p:nvPr>
            <p:ph idx="1"/>
          </p:nvPr>
        </p:nvSpPr>
        <p:spPr>
          <a:xfrm>
            <a:off x="6658044" y="2871982"/>
            <a:ext cx="5006336" cy="2172984"/>
          </a:xfrm>
        </p:spPr>
        <p:txBody>
          <a:bodyPr vert="horz" lIns="91440" tIns="45720" rIns="91440" bIns="45720" rtlCol="0" anchor="t">
            <a:normAutofit/>
          </a:bodyPr>
          <a:lstStyle/>
          <a:p>
            <a:pPr marL="0" indent="0" algn="just">
              <a:buNone/>
            </a:pPr>
            <a:r>
              <a:rPr lang="en-US" dirty="0">
                <a:solidFill>
                  <a:schemeClr val="tx1"/>
                </a:solidFill>
                <a:latin typeface="+mj-lt"/>
                <a:cs typeface="+mn-cs"/>
              </a:rPr>
              <a:t>S</a:t>
            </a:r>
            <a:r>
              <a:rPr lang="en-US" i="0" dirty="0">
                <a:solidFill>
                  <a:schemeClr val="tx1"/>
                </a:solidFill>
                <a:effectLst/>
                <a:latin typeface="+mj-lt"/>
                <a:cs typeface="+mn-cs"/>
              </a:rPr>
              <a:t>e denomina encapsulamiento al ocultamiento del estado, es decir, de los datos miembro, de un objeto de manera que sólo se puede cambiar mediante las operaciones definidas para ese objeto.</a:t>
            </a:r>
            <a:endParaRPr lang="en-US" dirty="0">
              <a:solidFill>
                <a:schemeClr val="tx1"/>
              </a:solidFill>
              <a:latin typeface="+mj-lt"/>
              <a:cs typeface="+mn-cs"/>
            </a:endParaRPr>
          </a:p>
        </p:txBody>
      </p:sp>
    </p:spTree>
    <p:extLst>
      <p:ext uri="{BB962C8B-B14F-4D97-AF65-F5344CB8AC3E}">
        <p14:creationId xmlns:p14="http://schemas.microsoft.com/office/powerpoint/2010/main" val="410780000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a:extLst>
              <a:ext uri="{FF2B5EF4-FFF2-40B4-BE49-F238E27FC236}">
                <a16:creationId xmlns:a16="http://schemas.microsoft.com/office/drawing/2014/main" id="{56A62C9C-B5CF-4483-9A97-502219820758}"/>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sobrecarga</a:t>
            </a:r>
          </a:p>
        </p:txBody>
      </p:sp>
      <p:sp>
        <p:nvSpPr>
          <p:cNvPr id="2" name="Marcador de contenido 1">
            <a:extLst>
              <a:ext uri="{FF2B5EF4-FFF2-40B4-BE49-F238E27FC236}">
                <a16:creationId xmlns:a16="http://schemas.microsoft.com/office/drawing/2014/main" id="{886BB874-8F85-462F-8B65-633640364874}"/>
              </a:ext>
            </a:extLst>
          </p:cNvPr>
          <p:cNvSpPr>
            <a:spLocks noGrp="1"/>
          </p:cNvSpPr>
          <p:nvPr>
            <p:ph idx="1"/>
          </p:nvPr>
        </p:nvSpPr>
        <p:spPr>
          <a:xfrm>
            <a:off x="838201" y="2191807"/>
            <a:ext cx="3891454" cy="3985155"/>
          </a:xfrm>
        </p:spPr>
        <p:txBody>
          <a:bodyPr vert="horz" lIns="91440" tIns="45720" rIns="91440" bIns="45720" rtlCol="0">
            <a:normAutofit/>
          </a:bodyPr>
          <a:lstStyle/>
          <a:p>
            <a:pPr marL="0" indent="0" algn="just">
              <a:buNone/>
            </a:pPr>
            <a:r>
              <a:rPr lang="en-US" dirty="0">
                <a:solidFill>
                  <a:schemeClr val="tx1"/>
                </a:solidFill>
                <a:latin typeface="+mj-lt"/>
                <a:cs typeface="+mn-cs"/>
              </a:rPr>
              <a:t>C</a:t>
            </a:r>
            <a:r>
              <a:rPr lang="en-US" b="0" i="0" dirty="0">
                <a:solidFill>
                  <a:schemeClr val="tx1"/>
                </a:solidFill>
                <a:effectLst/>
                <a:latin typeface="+mj-lt"/>
                <a:cs typeface="+mn-cs"/>
              </a:rPr>
              <a:t>apacidad de un lenguaje de </a:t>
            </a:r>
            <a:r>
              <a:rPr lang="en-US" b="1" i="0" dirty="0">
                <a:solidFill>
                  <a:schemeClr val="tx1"/>
                </a:solidFill>
                <a:effectLst/>
                <a:latin typeface="+mj-lt"/>
                <a:cs typeface="+mn-cs"/>
              </a:rPr>
              <a:t>programación</a:t>
            </a:r>
            <a:r>
              <a:rPr lang="en-US" b="0" i="0" dirty="0">
                <a:solidFill>
                  <a:schemeClr val="tx1"/>
                </a:solidFill>
                <a:effectLst/>
                <a:latin typeface="+mj-lt"/>
                <a:cs typeface="+mn-cs"/>
              </a:rPr>
              <a:t>, que permite nombrar con el mismo identificador diferentes variables u operaciones. En </a:t>
            </a:r>
            <a:r>
              <a:rPr lang="en-US" b="1" i="0" dirty="0">
                <a:solidFill>
                  <a:schemeClr val="tx1"/>
                </a:solidFill>
                <a:effectLst/>
                <a:latin typeface="+mj-lt"/>
                <a:cs typeface="+mn-cs"/>
              </a:rPr>
              <a:t>programación</a:t>
            </a:r>
            <a:r>
              <a:rPr lang="en-US" b="0" i="0" dirty="0">
                <a:solidFill>
                  <a:schemeClr val="tx1"/>
                </a:solidFill>
                <a:effectLst/>
                <a:latin typeface="+mj-lt"/>
                <a:cs typeface="+mn-cs"/>
              </a:rPr>
              <a:t> orientada a objetos la </a:t>
            </a:r>
            <a:r>
              <a:rPr lang="en-US" b="1" i="0" dirty="0">
                <a:solidFill>
                  <a:schemeClr val="tx1"/>
                </a:solidFill>
                <a:effectLst/>
                <a:latin typeface="+mj-lt"/>
                <a:cs typeface="+mn-cs"/>
              </a:rPr>
              <a:t>sobrecarga</a:t>
            </a:r>
            <a:r>
              <a:rPr lang="en-US" b="0" i="0" dirty="0">
                <a:solidFill>
                  <a:schemeClr val="tx1"/>
                </a:solidFill>
                <a:effectLst/>
                <a:latin typeface="+mj-lt"/>
                <a:cs typeface="+mn-cs"/>
              </a:rPr>
              <a:t> se refiere a la posibilidad de tener dos o más funciones con el mismo nombre pero funcionalidad diferente.</a:t>
            </a:r>
            <a:endParaRPr lang="en-US" dirty="0">
              <a:solidFill>
                <a:schemeClr val="tx1"/>
              </a:solidFill>
              <a:latin typeface="+mj-lt"/>
              <a:cs typeface="+mn-cs"/>
            </a:endParaRPr>
          </a:p>
        </p:txBody>
      </p:sp>
      <p:pic>
        <p:nvPicPr>
          <p:cNvPr id="7170" name="Picture 2" descr="Codideep">
            <a:extLst>
              <a:ext uri="{FF2B5EF4-FFF2-40B4-BE49-F238E27FC236}">
                <a16:creationId xmlns:a16="http://schemas.microsoft.com/office/drawing/2014/main" id="{92159B69-F777-47E5-B907-82503B5188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7669" y="1749090"/>
            <a:ext cx="6526924" cy="395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0203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A26EF5D2-1D66-4464-B709-C44EC29E6AC2}"/>
              </a:ext>
            </a:extLst>
          </p:cNvPr>
          <p:cNvSpPr>
            <a:spLocks noGrp="1"/>
          </p:cNvSpPr>
          <p:nvPr>
            <p:ph type="title"/>
          </p:nvPr>
        </p:nvSpPr>
        <p:spPr>
          <a:xfrm>
            <a:off x="966952" y="1204108"/>
            <a:ext cx="2669406" cy="1781175"/>
          </a:xfrm>
        </p:spPr>
        <p:txBody>
          <a:bodyPr vert="horz" lIns="91440" tIns="45720" rIns="91440" bIns="45720" rtlCol="0" anchor="ctr">
            <a:normAutofit/>
          </a:bodyPr>
          <a:lstStyle/>
          <a:p>
            <a:pPr algn="ctr"/>
            <a:r>
              <a:rPr lang="en-US" sz="2800" kern="1200" dirty="0">
                <a:solidFill>
                  <a:srgbClr val="FFFFFF"/>
                </a:solidFill>
                <a:latin typeface="+mj-lt"/>
                <a:ea typeface="+mj-ea"/>
                <a:cs typeface="+mj-cs"/>
              </a:rPr>
              <a:t>Programación y evolución </a:t>
            </a:r>
          </a:p>
        </p:txBody>
      </p:sp>
      <p:sp>
        <p:nvSpPr>
          <p:cNvPr id="2" name="Marcador de contenido 1">
            <a:extLst>
              <a:ext uri="{FF2B5EF4-FFF2-40B4-BE49-F238E27FC236}">
                <a16:creationId xmlns:a16="http://schemas.microsoft.com/office/drawing/2014/main" id="{6774142C-3BF8-4677-9DF3-BC5AD02FF5F3}"/>
              </a:ext>
            </a:extLst>
          </p:cNvPr>
          <p:cNvSpPr>
            <a:spLocks noGrp="1"/>
          </p:cNvSpPr>
          <p:nvPr>
            <p:ph idx="1"/>
          </p:nvPr>
        </p:nvSpPr>
        <p:spPr>
          <a:xfrm>
            <a:off x="717423" y="3355130"/>
            <a:ext cx="3342509" cy="2298762"/>
          </a:xfrm>
        </p:spPr>
        <p:txBody>
          <a:bodyPr vert="horz" lIns="91440" tIns="45720" rIns="91440" bIns="45720" rtlCol="0">
            <a:noAutofit/>
          </a:bodyPr>
          <a:lstStyle/>
          <a:p>
            <a:r>
              <a:rPr lang="en-US" dirty="0">
                <a:solidFill>
                  <a:schemeClr val="tx1"/>
                </a:solidFill>
                <a:latin typeface="+mj-lt"/>
                <a:cs typeface="+mn-cs"/>
              </a:rPr>
              <a:t>Programación Lineal</a:t>
            </a:r>
          </a:p>
          <a:p>
            <a:r>
              <a:rPr lang="en-US" dirty="0">
                <a:solidFill>
                  <a:schemeClr val="tx1"/>
                </a:solidFill>
                <a:latin typeface="+mj-lt"/>
                <a:cs typeface="+mn-cs"/>
              </a:rPr>
              <a:t>Programación Estructurada</a:t>
            </a:r>
          </a:p>
          <a:p>
            <a:r>
              <a:rPr lang="en-US" dirty="0">
                <a:solidFill>
                  <a:schemeClr val="tx1"/>
                </a:solidFill>
                <a:latin typeface="+mj-lt"/>
                <a:cs typeface="+mn-cs"/>
              </a:rPr>
              <a:t>Programación Orientada a Objetos</a:t>
            </a:r>
          </a:p>
        </p:txBody>
      </p:sp>
      <p:pic>
        <p:nvPicPr>
          <p:cNvPr id="3076" name="Picture 4" descr="Evolución de los lenguajes de programación">
            <a:extLst>
              <a:ext uri="{FF2B5EF4-FFF2-40B4-BE49-F238E27FC236}">
                <a16:creationId xmlns:a16="http://schemas.microsoft.com/office/drawing/2014/main" id="{51864F24-5BBC-4FC4-A35A-D1256F0CB8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09462" y="1204109"/>
            <a:ext cx="7466902" cy="444978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5F9E3035-B5BA-42FF-8DD0-C5912049D16E}"/>
              </a:ext>
            </a:extLst>
          </p:cNvPr>
          <p:cNvSpPr txBox="1"/>
          <p:nvPr/>
        </p:nvSpPr>
        <p:spPr>
          <a:xfrm>
            <a:off x="2166445" y="5905500"/>
            <a:ext cx="7859109" cy="369332"/>
          </a:xfrm>
          <a:prstGeom prst="rect">
            <a:avLst/>
          </a:prstGeom>
          <a:noFill/>
        </p:spPr>
        <p:txBody>
          <a:bodyPr wrap="square">
            <a:spAutoFit/>
          </a:bodyPr>
          <a:lstStyle/>
          <a:p>
            <a:r>
              <a:rPr lang="es-ES" dirty="0">
                <a:hlinkClick r:id="rId3"/>
              </a:rPr>
              <a:t>La historia de los lenguajes de programación | Tecnología - ComputerHoy.com</a:t>
            </a:r>
            <a:endParaRPr lang="es-CL" dirty="0"/>
          </a:p>
        </p:txBody>
      </p:sp>
    </p:spTree>
    <p:extLst>
      <p:ext uri="{BB962C8B-B14F-4D97-AF65-F5344CB8AC3E}">
        <p14:creationId xmlns:p14="http://schemas.microsoft.com/office/powerpoint/2010/main" val="15964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19D6B678-BD04-41A0-A057-5A02E25E850C}"/>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000" kern="1200">
                <a:solidFill>
                  <a:srgbClr val="FFFFFF"/>
                </a:solidFill>
                <a:latin typeface="+mj-lt"/>
                <a:ea typeface="+mj-ea"/>
                <a:cs typeface="+mj-cs"/>
              </a:rPr>
              <a:t>polimorfismo</a:t>
            </a:r>
          </a:p>
        </p:txBody>
      </p:sp>
      <p:sp>
        <p:nvSpPr>
          <p:cNvPr id="2" name="Marcador de contenido 1">
            <a:extLst>
              <a:ext uri="{FF2B5EF4-FFF2-40B4-BE49-F238E27FC236}">
                <a16:creationId xmlns:a16="http://schemas.microsoft.com/office/drawing/2014/main" id="{1041AF5C-170C-4A53-B184-D62E1C91B3A2}"/>
              </a:ext>
            </a:extLst>
          </p:cNvPr>
          <p:cNvSpPr>
            <a:spLocks noGrp="1"/>
          </p:cNvSpPr>
          <p:nvPr>
            <p:ph idx="1"/>
          </p:nvPr>
        </p:nvSpPr>
        <p:spPr>
          <a:xfrm>
            <a:off x="717423" y="3355130"/>
            <a:ext cx="3342509" cy="2856484"/>
          </a:xfrm>
        </p:spPr>
        <p:txBody>
          <a:bodyPr vert="horz" lIns="91440" tIns="45720" rIns="91440" bIns="45720" rtlCol="0">
            <a:normAutofit/>
          </a:bodyPr>
          <a:lstStyle/>
          <a:p>
            <a:pPr marL="0" indent="0" algn="just">
              <a:buNone/>
            </a:pPr>
            <a:r>
              <a:rPr lang="en-US" sz="2000" dirty="0">
                <a:solidFill>
                  <a:schemeClr val="tx1"/>
                </a:solidFill>
                <a:latin typeface="+mj-lt"/>
                <a:cs typeface="+mn-cs"/>
              </a:rPr>
              <a:t>Consiste en comportamientos diferentes asociados a objetos distintos, pueden compartir el mismo nombre, al realizar un llamado se utilizará el comportamiento correspondiente al objeto ya definido y el cual se este usando.</a:t>
            </a:r>
          </a:p>
        </p:txBody>
      </p:sp>
      <p:pic>
        <p:nvPicPr>
          <p:cNvPr id="8196" name="Picture 4" descr="🥇🥇 Poliformismo">
            <a:extLst>
              <a:ext uri="{FF2B5EF4-FFF2-40B4-BE49-F238E27FC236}">
                <a16:creationId xmlns:a16="http://schemas.microsoft.com/office/drawing/2014/main" id="{43CEEED3-A48E-4631-8317-72FD16F50E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9898" y="952500"/>
            <a:ext cx="6628131"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2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a:extLst>
              <a:ext uri="{FF2B5EF4-FFF2-40B4-BE49-F238E27FC236}">
                <a16:creationId xmlns:a16="http://schemas.microsoft.com/office/drawing/2014/main" id="{A0964DFC-1E95-4099-991F-7AE13A4494F9}"/>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sz="4400" kern="1200">
                <a:solidFill>
                  <a:schemeClr val="tx1"/>
                </a:solidFill>
                <a:latin typeface="+mj-lt"/>
                <a:ea typeface="+mj-ea"/>
                <a:cs typeface="+mj-cs"/>
              </a:rPr>
              <a:t>modularidad</a:t>
            </a:r>
          </a:p>
        </p:txBody>
      </p:sp>
      <p:graphicFrame>
        <p:nvGraphicFramePr>
          <p:cNvPr id="16" name="Marcador de contenido 1">
            <a:extLst>
              <a:ext uri="{FF2B5EF4-FFF2-40B4-BE49-F238E27FC236}">
                <a16:creationId xmlns:a16="http://schemas.microsoft.com/office/drawing/2014/main" id="{602303D4-38F7-4054-971D-2A22F0278626}"/>
              </a:ext>
            </a:extLst>
          </p:cNvPr>
          <p:cNvGraphicFramePr>
            <a:graphicFrameLocks noGrp="1"/>
          </p:cNvGraphicFramePr>
          <p:nvPr>
            <p:ph idx="1"/>
            <p:extLst>
              <p:ext uri="{D42A27DB-BD31-4B8C-83A1-F6EECF244321}">
                <p14:modId xmlns:p14="http://schemas.microsoft.com/office/powerpoint/2010/main" val="1167587316"/>
              </p:ext>
            </p:extLst>
          </p:nvPr>
        </p:nvGraphicFramePr>
        <p:xfrm>
          <a:off x="838200" y="2191807"/>
          <a:ext cx="4936067" cy="3985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Icono&#10;&#10;Descripción generada automáticamente con confianza baja">
            <a:extLst>
              <a:ext uri="{FF2B5EF4-FFF2-40B4-BE49-F238E27FC236}">
                <a16:creationId xmlns:a16="http://schemas.microsoft.com/office/drawing/2014/main" id="{174E4369-9530-40AC-A51A-EDF8E7F1E4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2238694"/>
            <a:ext cx="5690754" cy="3452649"/>
          </a:xfrm>
          <a:prstGeom prst="rect">
            <a:avLst/>
          </a:prstGeom>
        </p:spPr>
      </p:pic>
    </p:spTree>
    <p:extLst>
      <p:ext uri="{BB962C8B-B14F-4D97-AF65-F5344CB8AC3E}">
        <p14:creationId xmlns:p14="http://schemas.microsoft.com/office/powerpoint/2010/main" val="142108135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21604A6-461C-47AC-90C6-26DC662FDF71}"/>
              </a:ext>
            </a:extLst>
          </p:cNvPr>
          <p:cNvSpPr>
            <a:spLocks noGrp="1"/>
          </p:cNvSpPr>
          <p:nvPr>
            <p:ph idx="1"/>
          </p:nvPr>
        </p:nvSpPr>
        <p:spPr>
          <a:xfrm>
            <a:off x="609600" y="2174545"/>
            <a:ext cx="10972800" cy="2539345"/>
          </a:xfrm>
        </p:spPr>
        <p:txBody>
          <a:bodyPr>
            <a:normAutofit/>
          </a:bodyPr>
          <a:lstStyle/>
          <a:p>
            <a:pPr algn="just"/>
            <a:r>
              <a:rPr lang="es-ES" sz="2000" dirty="0">
                <a:latin typeface="+mj-lt"/>
                <a:hlinkClick r:id="rId2"/>
              </a:rPr>
              <a:t>Qué es la programacion orientada a objetos (desarrolloweb.com)</a:t>
            </a:r>
            <a:endParaRPr lang="es-ES" sz="2000" dirty="0">
              <a:latin typeface="+mj-lt"/>
            </a:endParaRPr>
          </a:p>
          <a:p>
            <a:pPr algn="just"/>
            <a:r>
              <a:rPr lang="es-ES" sz="2000" dirty="0">
                <a:latin typeface="+mj-lt"/>
                <a:hlinkClick r:id="rId3"/>
              </a:rPr>
              <a:t>Teoría de la Programación Orientada a Objetos (desarrolloweb.com)</a:t>
            </a:r>
            <a:endParaRPr lang="es-ES" sz="2000" dirty="0">
              <a:latin typeface="+mj-lt"/>
            </a:endParaRPr>
          </a:p>
          <a:p>
            <a:pPr algn="just"/>
            <a:r>
              <a:rPr lang="es-ES" sz="2000" dirty="0">
                <a:latin typeface="+mj-lt"/>
                <a:hlinkClick r:id="rId4"/>
              </a:rPr>
              <a:t>Un poco de historia | Fundamentos de Programación (utn.edu.ec)</a:t>
            </a:r>
            <a:endParaRPr lang="es-ES" sz="2000" dirty="0">
              <a:latin typeface="+mj-lt"/>
            </a:endParaRPr>
          </a:p>
          <a:p>
            <a:pPr algn="just"/>
            <a:r>
              <a:rPr lang="es-ES" sz="2000" dirty="0">
                <a:latin typeface="+mj-lt"/>
                <a:hlinkClick r:id="rId5"/>
              </a:rPr>
              <a:t>¿Qué son los paradigmas de programación? (profile.es)</a:t>
            </a:r>
            <a:endParaRPr lang="es-ES" sz="2000" dirty="0">
              <a:latin typeface="+mj-lt"/>
            </a:endParaRPr>
          </a:p>
          <a:p>
            <a:pPr algn="just"/>
            <a:r>
              <a:rPr lang="es-ES" sz="2000" dirty="0">
                <a:latin typeface="+mj-lt"/>
                <a:hlinkClick r:id="rId6"/>
              </a:rPr>
              <a:t>Método Simplex » Programación lineal » Investigación de operaciones (ingenieriaindustrialonline.com)</a:t>
            </a:r>
            <a:endParaRPr lang="es-ES" sz="2000" dirty="0">
              <a:latin typeface="+mj-lt"/>
            </a:endParaRPr>
          </a:p>
          <a:p>
            <a:pPr algn="just"/>
            <a:r>
              <a:rPr lang="es-ES" sz="2000" dirty="0">
                <a:latin typeface="+mj-lt"/>
                <a:hlinkClick r:id="rId7"/>
              </a:rPr>
              <a:t>4 PRINCIPIOS de la PROGRAMACIÓN ORIENTADA A OBJETOS – YouTube</a:t>
            </a:r>
            <a:endParaRPr lang="es-ES" sz="2000" dirty="0">
              <a:latin typeface="+mj-lt"/>
            </a:endParaRPr>
          </a:p>
        </p:txBody>
      </p:sp>
      <p:sp>
        <p:nvSpPr>
          <p:cNvPr id="3" name="Título 2">
            <a:extLst>
              <a:ext uri="{FF2B5EF4-FFF2-40B4-BE49-F238E27FC236}">
                <a16:creationId xmlns:a16="http://schemas.microsoft.com/office/drawing/2014/main" id="{5CDD2A63-4126-4783-9D3E-CA0B53724920}"/>
              </a:ext>
            </a:extLst>
          </p:cNvPr>
          <p:cNvSpPr>
            <a:spLocks noGrp="1"/>
          </p:cNvSpPr>
          <p:nvPr>
            <p:ph type="title"/>
          </p:nvPr>
        </p:nvSpPr>
        <p:spPr/>
        <p:txBody>
          <a:bodyPr/>
          <a:lstStyle/>
          <a:p>
            <a:r>
              <a:rPr lang="es-CL" dirty="0"/>
              <a:t>Material de ayuda</a:t>
            </a:r>
          </a:p>
        </p:txBody>
      </p:sp>
      <p:sp>
        <p:nvSpPr>
          <p:cNvPr id="4" name="Marcador de contenido 1">
            <a:extLst>
              <a:ext uri="{FF2B5EF4-FFF2-40B4-BE49-F238E27FC236}">
                <a16:creationId xmlns:a16="http://schemas.microsoft.com/office/drawing/2014/main" id="{AF021B18-496A-4AD0-A5F6-E97CBBD638AC}"/>
              </a:ext>
            </a:extLst>
          </p:cNvPr>
          <p:cNvSpPr txBox="1">
            <a:spLocks/>
          </p:cNvSpPr>
          <p:nvPr/>
        </p:nvSpPr>
        <p:spPr>
          <a:xfrm>
            <a:off x="604340" y="5369717"/>
            <a:ext cx="9867900" cy="983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000" dirty="0">
                <a:latin typeface="+mj-lt"/>
              </a:rPr>
              <a:t>Bibliografía Obligatoria:</a:t>
            </a:r>
          </a:p>
          <a:p>
            <a:pPr marL="0" indent="0" algn="just">
              <a:buNone/>
            </a:pPr>
            <a:r>
              <a:rPr lang="es-ES" sz="2000" dirty="0">
                <a:latin typeface="+mj-lt"/>
              </a:rPr>
              <a:t>- </a:t>
            </a:r>
            <a:r>
              <a:rPr lang="es-ES" sz="2000" dirty="0">
                <a:latin typeface="+mj-lt"/>
                <a:hlinkClick r:id="rId8"/>
              </a:rPr>
              <a:t>Aprender la programación orientada a objetos con el lenguaje C# - Luc </a:t>
            </a:r>
            <a:r>
              <a:rPr lang="es-ES" sz="2000" dirty="0" err="1">
                <a:latin typeface="+mj-lt"/>
                <a:hlinkClick r:id="rId8"/>
              </a:rPr>
              <a:t>Gervais</a:t>
            </a:r>
            <a:r>
              <a:rPr lang="es-ES" sz="2000" dirty="0">
                <a:latin typeface="+mj-lt"/>
                <a:hlinkClick r:id="rId8"/>
              </a:rPr>
              <a:t> - Google Libros</a:t>
            </a:r>
            <a:endParaRPr lang="es-ES" sz="2000" dirty="0">
              <a:latin typeface="+mj-lt"/>
            </a:endParaRPr>
          </a:p>
          <a:p>
            <a:pPr algn="just"/>
            <a:endParaRPr lang="es-CL" sz="2000" dirty="0">
              <a:latin typeface="+mj-lt"/>
            </a:endParaRPr>
          </a:p>
        </p:txBody>
      </p:sp>
    </p:spTree>
    <p:extLst>
      <p:ext uri="{BB962C8B-B14F-4D97-AF65-F5344CB8AC3E}">
        <p14:creationId xmlns:p14="http://schemas.microsoft.com/office/powerpoint/2010/main" val="179916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Título 2">
            <a:extLst>
              <a:ext uri="{FF2B5EF4-FFF2-40B4-BE49-F238E27FC236}">
                <a16:creationId xmlns:a16="http://schemas.microsoft.com/office/drawing/2014/main" id="{FA476859-8A15-4E18-871C-A251747A7009}"/>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3200" kern="1200" dirty="0">
                <a:solidFill>
                  <a:schemeClr val="tx1"/>
                </a:solidFill>
                <a:latin typeface="+mj-lt"/>
                <a:ea typeface="+mj-ea"/>
                <a:cs typeface="+mj-cs"/>
              </a:rPr>
              <a:t>Programación lineal</a:t>
            </a:r>
          </a:p>
        </p:txBody>
      </p:sp>
      <p:sp>
        <p:nvSpPr>
          <p:cNvPr id="2" name="Marcador de contenido 1">
            <a:extLst>
              <a:ext uri="{FF2B5EF4-FFF2-40B4-BE49-F238E27FC236}">
                <a16:creationId xmlns:a16="http://schemas.microsoft.com/office/drawing/2014/main" id="{E58557C1-CADE-4FD2-88EE-8B8F0CD7AEFB}"/>
              </a:ext>
            </a:extLst>
          </p:cNvPr>
          <p:cNvSpPr>
            <a:spLocks noGrp="1"/>
          </p:cNvSpPr>
          <p:nvPr>
            <p:ph idx="1"/>
          </p:nvPr>
        </p:nvSpPr>
        <p:spPr>
          <a:xfrm>
            <a:off x="643468" y="2638043"/>
            <a:ext cx="3363974" cy="2280321"/>
          </a:xfrm>
        </p:spPr>
        <p:txBody>
          <a:bodyPr vert="horz" lIns="91440" tIns="45720" rIns="91440" bIns="45720" rtlCol="0">
            <a:normAutofit/>
          </a:bodyPr>
          <a:lstStyle/>
          <a:p>
            <a:pPr marL="0" indent="0" algn="just">
              <a:buNone/>
            </a:pPr>
            <a:r>
              <a:rPr lang="en-US" sz="2000" i="0" dirty="0">
                <a:solidFill>
                  <a:schemeClr val="tx1"/>
                </a:solidFill>
                <a:effectLst/>
                <a:latin typeface="+mj-lt"/>
                <a:cs typeface="+mn-cs"/>
              </a:rPr>
              <a:t>Se define como caso particular de la programación diferenciable con restricciones de desigualdad, cuando todas las funciones que intervienen son funciones lineales.</a:t>
            </a:r>
            <a:endParaRPr lang="en-US" sz="2000" dirty="0">
              <a:solidFill>
                <a:schemeClr val="tx1"/>
              </a:solidFill>
              <a:latin typeface="+mj-lt"/>
              <a:cs typeface="+mn-cs"/>
            </a:endParaRPr>
          </a:p>
        </p:txBody>
      </p:sp>
      <p:pic>
        <p:nvPicPr>
          <p:cNvPr id="4100" name="Picture 4" descr="Programación lineal con Matlab – El blog de Víctor Yepes">
            <a:extLst>
              <a:ext uri="{FF2B5EF4-FFF2-40B4-BE49-F238E27FC236}">
                <a16:creationId xmlns:a16="http://schemas.microsoft.com/office/drawing/2014/main" id="{F08A5008-039B-4EF9-8CDD-C63971F8D0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4" y="1398745"/>
            <a:ext cx="6250768" cy="412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7479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CA490B7-CAA8-4E8D-ACDB-C295CAFC3851}"/>
              </a:ext>
            </a:extLst>
          </p:cNvPr>
          <p:cNvSpPr>
            <a:spLocks noGrp="1"/>
          </p:cNvSpPr>
          <p:nvPr>
            <p:ph idx="1"/>
          </p:nvPr>
        </p:nvSpPr>
        <p:spPr>
          <a:xfrm>
            <a:off x="609600" y="1581413"/>
            <a:ext cx="3694386" cy="4794094"/>
          </a:xfrm>
        </p:spPr>
        <p:txBody>
          <a:bodyPr>
            <a:noAutofit/>
          </a:bodyPr>
          <a:lstStyle/>
          <a:p>
            <a:pPr marL="0" indent="0" algn="just">
              <a:buNone/>
            </a:pPr>
            <a:r>
              <a:rPr lang="es-ES" i="0" dirty="0">
                <a:solidFill>
                  <a:schemeClr val="tx1"/>
                </a:solidFill>
                <a:effectLst/>
                <a:latin typeface="+mj-lt"/>
              </a:rPr>
              <a:t>La programación estructurada es un paradigma de programación basado en utilizar funciones o subrutinas, y únicamente tres estructuras de control: secuencia: ejecución de una sentencia tras otra. selección o condicional: ejecución de una sentencia o conjunto de sentencias, según el valor de una variable booleana.</a:t>
            </a:r>
            <a:endParaRPr lang="es-CL" dirty="0">
              <a:solidFill>
                <a:schemeClr val="tx1"/>
              </a:solidFill>
              <a:latin typeface="+mj-lt"/>
            </a:endParaRPr>
          </a:p>
        </p:txBody>
      </p:sp>
      <p:sp>
        <p:nvSpPr>
          <p:cNvPr id="3" name="Título 2">
            <a:extLst>
              <a:ext uri="{FF2B5EF4-FFF2-40B4-BE49-F238E27FC236}">
                <a16:creationId xmlns:a16="http://schemas.microsoft.com/office/drawing/2014/main" id="{005A24F5-E880-4D08-A543-3D88D6640EBE}"/>
              </a:ext>
            </a:extLst>
          </p:cNvPr>
          <p:cNvSpPr>
            <a:spLocks noGrp="1"/>
          </p:cNvSpPr>
          <p:nvPr>
            <p:ph type="title"/>
          </p:nvPr>
        </p:nvSpPr>
        <p:spPr>
          <a:xfrm>
            <a:off x="609601" y="482493"/>
            <a:ext cx="9867900" cy="697036"/>
          </a:xfrm>
        </p:spPr>
        <p:txBody>
          <a:bodyPr>
            <a:normAutofit/>
          </a:bodyPr>
          <a:lstStyle/>
          <a:p>
            <a:r>
              <a:rPr lang="es-CL" sz="4000" dirty="0">
                <a:latin typeface="+mj-lt"/>
              </a:rPr>
              <a:t>Programación estructurada</a:t>
            </a:r>
          </a:p>
        </p:txBody>
      </p:sp>
      <p:pic>
        <p:nvPicPr>
          <p:cNvPr id="5122" name="Picture 2" descr="La programación estructurada y sus 3 instrucciones">
            <a:extLst>
              <a:ext uri="{FF2B5EF4-FFF2-40B4-BE49-F238E27FC236}">
                <a16:creationId xmlns:a16="http://schemas.microsoft.com/office/drawing/2014/main" id="{0524B7BA-AA15-4E1B-91C4-2CF299466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298" y="1704553"/>
            <a:ext cx="6963104"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48A9DAB-7F92-4364-88FF-2D6102D9505C}"/>
              </a:ext>
            </a:extLst>
          </p:cNvPr>
          <p:cNvSpPr txBox="1"/>
          <p:nvPr/>
        </p:nvSpPr>
        <p:spPr>
          <a:xfrm>
            <a:off x="5845725" y="6190841"/>
            <a:ext cx="4510249" cy="369332"/>
          </a:xfrm>
          <a:prstGeom prst="rect">
            <a:avLst/>
          </a:prstGeom>
          <a:noFill/>
        </p:spPr>
        <p:txBody>
          <a:bodyPr wrap="square">
            <a:spAutoFit/>
          </a:bodyPr>
          <a:lstStyle/>
          <a:p>
            <a:r>
              <a:rPr lang="es-CL" dirty="0">
                <a:hlinkClick r:id="rId3"/>
              </a:rPr>
              <a:t>Microsoft PowerPoint - 1_Tema.ppt (utfsm.cl)</a:t>
            </a:r>
            <a:endParaRPr lang="es-CL" dirty="0"/>
          </a:p>
        </p:txBody>
      </p:sp>
    </p:spTree>
    <p:extLst>
      <p:ext uri="{BB962C8B-B14F-4D97-AF65-F5344CB8AC3E}">
        <p14:creationId xmlns:p14="http://schemas.microsoft.com/office/powerpoint/2010/main" val="219338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1952B46-45E0-4302-BC90-57BFF649C728}"/>
              </a:ext>
            </a:extLst>
          </p:cNvPr>
          <p:cNvSpPr>
            <a:spLocks noGrp="1"/>
          </p:cNvSpPr>
          <p:nvPr>
            <p:ph type="title"/>
          </p:nvPr>
        </p:nvSpPr>
        <p:spPr>
          <a:xfrm>
            <a:off x="1653363" y="365760"/>
            <a:ext cx="8668273" cy="1188720"/>
          </a:xfrm>
        </p:spPr>
        <p:txBody>
          <a:bodyPr vert="horz" lIns="91440" tIns="45720" rIns="91440" bIns="45720" rtlCol="0" anchor="ctr">
            <a:normAutofit fontScale="90000"/>
          </a:bodyPr>
          <a:lstStyle/>
          <a:p>
            <a:r>
              <a:rPr lang="en-US" sz="4400" kern="1200" dirty="0">
                <a:solidFill>
                  <a:schemeClr val="tx1"/>
                </a:solidFill>
                <a:latin typeface="+mj-lt"/>
                <a:ea typeface="+mj-ea"/>
                <a:cs typeface="+mj-cs"/>
              </a:rPr>
              <a:t>Programación orientada a objetos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1">
            <a:extLst>
              <a:ext uri="{FF2B5EF4-FFF2-40B4-BE49-F238E27FC236}">
                <a16:creationId xmlns:a16="http://schemas.microsoft.com/office/drawing/2014/main" id="{0967270C-BD6C-4C74-AD5B-5FB323028531}"/>
              </a:ext>
            </a:extLst>
          </p:cNvPr>
          <p:cNvSpPr>
            <a:spLocks noGrp="1"/>
          </p:cNvSpPr>
          <p:nvPr>
            <p:ph idx="1"/>
          </p:nvPr>
        </p:nvSpPr>
        <p:spPr>
          <a:xfrm>
            <a:off x="1653363" y="2176272"/>
            <a:ext cx="9367204" cy="3102310"/>
          </a:xfrm>
        </p:spPr>
        <p:txBody>
          <a:bodyPr vert="horz" lIns="91440" tIns="45720" rIns="91440" bIns="45720" rtlCol="0" anchor="t">
            <a:noAutofit/>
          </a:bodyPr>
          <a:lstStyle/>
          <a:p>
            <a:pPr algn="just"/>
            <a:r>
              <a:rPr lang="en-US" dirty="0">
                <a:solidFill>
                  <a:schemeClr val="tx1"/>
                </a:solidFill>
                <a:latin typeface="+mj-lt"/>
              </a:rPr>
              <a:t>Es un paradigma que innova la forma de obtener resultados, los objetos manipulan datos de entrada para obtener datos de salida específicos.</a:t>
            </a:r>
          </a:p>
          <a:p>
            <a:pPr algn="just"/>
            <a:r>
              <a:rPr lang="en-US" dirty="0">
                <a:solidFill>
                  <a:schemeClr val="tx1"/>
                </a:solidFill>
                <a:latin typeface="+mj-lt"/>
              </a:rPr>
              <a:t>Cada objeto ofrece una funcionalidad especial en la POO.</a:t>
            </a:r>
          </a:p>
          <a:p>
            <a:pPr algn="just"/>
            <a:r>
              <a:rPr lang="en-US" dirty="0">
                <a:solidFill>
                  <a:schemeClr val="tx1"/>
                </a:solidFill>
                <a:latin typeface="+mj-lt"/>
              </a:rPr>
              <a:t>En este tipo de programación los objetos esta prediseñados o agrupados en bibliotecas o librerías, pero a la vez permiten a los desarrolladores a crear sus propias bibliotecas.</a:t>
            </a:r>
          </a:p>
          <a:p>
            <a:pPr algn="just"/>
            <a:r>
              <a:rPr lang="en-US" dirty="0">
                <a:solidFill>
                  <a:schemeClr val="tx1"/>
                </a:solidFill>
                <a:latin typeface="+mj-lt"/>
              </a:rPr>
              <a:t>La popularidad se alcanzo en 1990, en la actualidad existe una gran variedad de lenguajes que soportan la orientación a objetos.</a:t>
            </a:r>
          </a:p>
        </p:txBody>
      </p:sp>
    </p:spTree>
    <p:extLst>
      <p:ext uri="{BB962C8B-B14F-4D97-AF65-F5344CB8AC3E}">
        <p14:creationId xmlns:p14="http://schemas.microsoft.com/office/powerpoint/2010/main" val="11410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31FCDB8A-D986-4857-B933-484A758B3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76108"/>
            <a:ext cx="7778213" cy="5905781"/>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Título 2">
            <a:extLst>
              <a:ext uri="{FF2B5EF4-FFF2-40B4-BE49-F238E27FC236}">
                <a16:creationId xmlns:a16="http://schemas.microsoft.com/office/drawing/2014/main" id="{E046304E-469A-43F5-B6C4-6FE7E3B9D28D}"/>
              </a:ext>
            </a:extLst>
          </p:cNvPr>
          <p:cNvSpPr>
            <a:spLocks noGrp="1"/>
          </p:cNvSpPr>
          <p:nvPr>
            <p:ph type="title"/>
          </p:nvPr>
        </p:nvSpPr>
        <p:spPr>
          <a:xfrm>
            <a:off x="1867971" y="1039092"/>
            <a:ext cx="1480041" cy="981801"/>
          </a:xfrm>
        </p:spPr>
        <p:txBody>
          <a:bodyPr vert="horz" lIns="91440" tIns="45720" rIns="91440" bIns="45720" rtlCol="0" anchor="b">
            <a:normAutofit/>
          </a:bodyPr>
          <a:lstStyle/>
          <a:p>
            <a:r>
              <a:rPr lang="en-US" sz="5400" kern="1200" dirty="0">
                <a:solidFill>
                  <a:srgbClr val="FFFFFF"/>
                </a:solidFill>
                <a:latin typeface="+mj-lt"/>
                <a:ea typeface="+mj-ea"/>
                <a:cs typeface="+mj-cs"/>
              </a:rPr>
              <a:t>POO</a:t>
            </a:r>
          </a:p>
        </p:txBody>
      </p:sp>
      <p:pic>
        <p:nvPicPr>
          <p:cNvPr id="5" name="Imagen 4" descr="Imagen que contiene Interfaz de usuario gráfica&#10;&#10;Descripción generada automáticamente">
            <a:extLst>
              <a:ext uri="{FF2B5EF4-FFF2-40B4-BE49-F238E27FC236}">
                <a16:creationId xmlns:a16="http://schemas.microsoft.com/office/drawing/2014/main" id="{5586B085-ED43-4952-AC5D-0293E4D80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296" y="1039092"/>
            <a:ext cx="6285456" cy="5167744"/>
          </a:xfrm>
          <a:prstGeom prst="rect">
            <a:avLst/>
          </a:prstGeom>
        </p:spPr>
      </p:pic>
      <p:sp>
        <p:nvSpPr>
          <p:cNvPr id="14" name="Marcador de contenido 2">
            <a:extLst>
              <a:ext uri="{FF2B5EF4-FFF2-40B4-BE49-F238E27FC236}">
                <a16:creationId xmlns:a16="http://schemas.microsoft.com/office/drawing/2014/main" id="{C9192435-8765-4B90-A2DF-45C7B53D056B}"/>
              </a:ext>
            </a:extLst>
          </p:cNvPr>
          <p:cNvSpPr>
            <a:spLocks noGrp="1"/>
          </p:cNvSpPr>
          <p:nvPr>
            <p:ph idx="1"/>
          </p:nvPr>
        </p:nvSpPr>
        <p:spPr>
          <a:xfrm>
            <a:off x="465629" y="2319691"/>
            <a:ext cx="4189498" cy="2681800"/>
          </a:xfrm>
        </p:spPr>
        <p:txBody>
          <a:bodyPr anchor="ctr">
            <a:normAutofit lnSpcReduction="10000"/>
          </a:bodyPr>
          <a:lstStyle/>
          <a:p>
            <a:pPr marL="0" indent="0" algn="just">
              <a:buNone/>
            </a:pPr>
            <a:r>
              <a:rPr lang="es-CL" sz="2400" dirty="0">
                <a:solidFill>
                  <a:schemeClr val="bg1"/>
                </a:solidFill>
              </a:rPr>
              <a:t>Los métodos y atributos están estrechamente relacionados por la propiedad de conjunto. Esto quiere decir que una clase requiere de métodos para poder tratar los atributos con los que cuenta.</a:t>
            </a:r>
          </a:p>
        </p:txBody>
      </p:sp>
    </p:spTree>
    <p:extLst>
      <p:ext uri="{BB962C8B-B14F-4D97-AF65-F5344CB8AC3E}">
        <p14:creationId xmlns:p14="http://schemas.microsoft.com/office/powerpoint/2010/main" val="134357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a:extLst>
              <a:ext uri="{FF2B5EF4-FFF2-40B4-BE49-F238E27FC236}">
                <a16:creationId xmlns:a16="http://schemas.microsoft.com/office/drawing/2014/main" id="{70C89970-1396-44FE-A463-66CB1A3D9AF8}"/>
              </a:ext>
            </a:extLst>
          </p:cNvPr>
          <p:cNvSpPr>
            <a:spLocks noGrp="1"/>
          </p:cNvSpPr>
          <p:nvPr>
            <p:ph type="title"/>
          </p:nvPr>
        </p:nvSpPr>
        <p:spPr>
          <a:xfrm>
            <a:off x="838199" y="1841614"/>
            <a:ext cx="3409508" cy="3173819"/>
          </a:xfrm>
        </p:spPr>
        <p:txBody>
          <a:bodyPr vert="horz" lIns="91440" tIns="45720" rIns="91440" bIns="45720" rtlCol="0" anchor="ctr">
            <a:normAutofit/>
          </a:bodyPr>
          <a:lstStyle/>
          <a:p>
            <a:r>
              <a:rPr lang="en-US" sz="4000" kern="1200" dirty="0">
                <a:solidFill>
                  <a:schemeClr val="bg1"/>
                </a:solidFill>
                <a:latin typeface="+mj-lt"/>
                <a:ea typeface="+mj-ea"/>
                <a:cs typeface="+mj-cs"/>
              </a:rPr>
              <a:t>Que son los componentes</a:t>
            </a:r>
          </a:p>
        </p:txBody>
      </p:sp>
      <p:sp>
        <p:nvSpPr>
          <p:cNvPr id="2" name="Marcador de contenido 1">
            <a:extLst>
              <a:ext uri="{FF2B5EF4-FFF2-40B4-BE49-F238E27FC236}">
                <a16:creationId xmlns:a16="http://schemas.microsoft.com/office/drawing/2014/main" id="{E2338A3F-0B37-43F7-B46D-51183AA979AB}"/>
              </a:ext>
            </a:extLst>
          </p:cNvPr>
          <p:cNvSpPr>
            <a:spLocks noGrp="1"/>
          </p:cNvSpPr>
          <p:nvPr>
            <p:ph idx="1"/>
          </p:nvPr>
        </p:nvSpPr>
        <p:spPr>
          <a:xfrm>
            <a:off x="6096000" y="1594423"/>
            <a:ext cx="5430982" cy="3545628"/>
          </a:xfrm>
        </p:spPr>
        <p:txBody>
          <a:bodyPr vert="horz" lIns="91440" tIns="45720" rIns="91440" bIns="45720" rtlCol="0" anchor="ctr">
            <a:normAutofit/>
          </a:bodyPr>
          <a:lstStyle/>
          <a:p>
            <a:pPr algn="just"/>
            <a:r>
              <a:rPr lang="en-US" sz="2000" dirty="0">
                <a:solidFill>
                  <a:schemeClr val="tx1"/>
                </a:solidFill>
                <a:latin typeface="+mj-lt"/>
                <a:cs typeface="+mn-cs"/>
              </a:rPr>
              <a:t>Son clases de uso especifico, las cuales están listas para ser utilizadas de forma visual.</a:t>
            </a:r>
          </a:p>
          <a:p>
            <a:pPr algn="just"/>
            <a:r>
              <a:rPr lang="en-US" sz="2000" dirty="0">
                <a:solidFill>
                  <a:schemeClr val="tx1"/>
                </a:solidFill>
                <a:latin typeface="+mj-lt"/>
                <a:cs typeface="+mn-cs"/>
              </a:rPr>
              <a:t>La programación orientada a objetos, se debe codificar una serie de operaciones, las cuales se preparan objetos para su respectivo uso.</a:t>
            </a:r>
          </a:p>
          <a:p>
            <a:pPr algn="just"/>
            <a:r>
              <a:rPr lang="en-US" sz="2000" dirty="0">
                <a:solidFill>
                  <a:schemeClr val="tx1"/>
                </a:solidFill>
                <a:latin typeface="+mj-lt"/>
                <a:cs typeface="+mn-cs"/>
              </a:rPr>
              <a:t>Al programar estas operaciones se requiere su tiempo, sin embargo, esta programación esta basada en componentes, todas estas operaciones se realizan de forma visual, con el fin de dedicar tiempo y atención al problema especifico.</a:t>
            </a:r>
          </a:p>
        </p:txBody>
      </p:sp>
    </p:spTree>
    <p:extLst>
      <p:ext uri="{BB962C8B-B14F-4D97-AF65-F5344CB8AC3E}">
        <p14:creationId xmlns:p14="http://schemas.microsoft.com/office/powerpoint/2010/main" val="394360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138FCFD9-4852-4B43-A8F8-0472692BF91A}"/>
              </a:ext>
            </a:extLst>
          </p:cNvPr>
          <p:cNvSpPr>
            <a:spLocks noGrp="1"/>
          </p:cNvSpPr>
          <p:nvPr>
            <p:ph type="title"/>
          </p:nvPr>
        </p:nvSpPr>
        <p:spPr>
          <a:xfrm>
            <a:off x="966952" y="1204108"/>
            <a:ext cx="2669406" cy="1781175"/>
          </a:xfrm>
        </p:spPr>
        <p:txBody>
          <a:bodyPr vert="horz" lIns="91440" tIns="45720" rIns="91440" bIns="45720" rtlCol="0" anchor="ctr">
            <a:normAutofit/>
          </a:bodyPr>
          <a:lstStyle/>
          <a:p>
            <a:pPr algn="ctr"/>
            <a:r>
              <a:rPr lang="en-US" sz="3000" kern="1200" dirty="0">
                <a:solidFill>
                  <a:srgbClr val="FFFFFF"/>
                </a:solidFill>
                <a:latin typeface="+mj-lt"/>
                <a:ea typeface="+mj-ea"/>
                <a:cs typeface="+mj-cs"/>
              </a:rPr>
              <a:t>Componentes poo</a:t>
            </a:r>
          </a:p>
        </p:txBody>
      </p:sp>
      <p:sp>
        <p:nvSpPr>
          <p:cNvPr id="2" name="Marcador de contenido 1">
            <a:extLst>
              <a:ext uri="{FF2B5EF4-FFF2-40B4-BE49-F238E27FC236}">
                <a16:creationId xmlns:a16="http://schemas.microsoft.com/office/drawing/2014/main" id="{77B330AF-A945-4F15-9692-A835D1D5691E}"/>
              </a:ext>
            </a:extLst>
          </p:cNvPr>
          <p:cNvSpPr>
            <a:spLocks noGrp="1"/>
          </p:cNvSpPr>
          <p:nvPr>
            <p:ph idx="1"/>
          </p:nvPr>
        </p:nvSpPr>
        <p:spPr>
          <a:xfrm>
            <a:off x="966951" y="3465970"/>
            <a:ext cx="2669407" cy="2851706"/>
          </a:xfrm>
        </p:spPr>
        <p:txBody>
          <a:bodyPr vert="horz" lIns="91440" tIns="45720" rIns="91440" bIns="45720" rtlCol="0">
            <a:noAutofit/>
          </a:bodyPr>
          <a:lstStyle/>
          <a:p>
            <a:r>
              <a:rPr lang="en-US" dirty="0">
                <a:solidFill>
                  <a:schemeClr val="tx1"/>
                </a:solidFill>
                <a:latin typeface="+mn-lt"/>
                <a:cs typeface="+mn-cs"/>
              </a:rPr>
              <a:t>Objetos </a:t>
            </a:r>
          </a:p>
          <a:p>
            <a:r>
              <a:rPr lang="en-US" dirty="0">
                <a:solidFill>
                  <a:schemeClr val="tx1"/>
                </a:solidFill>
                <a:latin typeface="+mn-lt"/>
                <a:cs typeface="+mn-cs"/>
              </a:rPr>
              <a:t>Clases</a:t>
            </a:r>
          </a:p>
          <a:p>
            <a:r>
              <a:rPr lang="en-US" dirty="0">
                <a:solidFill>
                  <a:schemeClr val="tx1"/>
                </a:solidFill>
                <a:latin typeface="+mn-lt"/>
                <a:cs typeface="+mn-cs"/>
              </a:rPr>
              <a:t>Atributos</a:t>
            </a:r>
          </a:p>
          <a:p>
            <a:r>
              <a:rPr lang="en-US" dirty="0">
                <a:solidFill>
                  <a:schemeClr val="tx1"/>
                </a:solidFill>
                <a:latin typeface="+mn-lt"/>
                <a:cs typeface="+mn-cs"/>
              </a:rPr>
              <a:t>Comportamiento</a:t>
            </a:r>
          </a:p>
          <a:p>
            <a:r>
              <a:rPr lang="en-US" dirty="0">
                <a:solidFill>
                  <a:schemeClr val="tx1"/>
                </a:solidFill>
                <a:latin typeface="+mn-lt"/>
                <a:cs typeface="+mn-cs"/>
              </a:rPr>
              <a:t>Estado del objeto</a:t>
            </a:r>
          </a:p>
          <a:p>
            <a:r>
              <a:rPr lang="en-US" dirty="0">
                <a:solidFill>
                  <a:schemeClr val="tx1"/>
                </a:solidFill>
                <a:latin typeface="+mn-lt"/>
                <a:cs typeface="+mn-cs"/>
              </a:rPr>
              <a:t>Accesibilidad</a:t>
            </a:r>
          </a:p>
        </p:txBody>
      </p:sp>
      <p:pic>
        <p:nvPicPr>
          <p:cNvPr id="1026" name="Picture 2" descr="POO: conceptos orientados a objetos">
            <a:extLst>
              <a:ext uri="{FF2B5EF4-FFF2-40B4-BE49-F238E27FC236}">
                <a16:creationId xmlns:a16="http://schemas.microsoft.com/office/drawing/2014/main" id="{501218FA-0DBB-4880-89E4-A0C2BF3176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2102" y="1425809"/>
            <a:ext cx="6903723" cy="388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95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1FA37FE3-3195-4632-A911-3F1E15B3DE19}"/>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4000" kern="1200" dirty="0">
                <a:solidFill>
                  <a:schemeClr val="bg1"/>
                </a:solidFill>
                <a:latin typeface="+mj-lt"/>
                <a:ea typeface="+mj-ea"/>
                <a:cs typeface="+mj-cs"/>
              </a:rPr>
              <a:t>objetos</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Marcador de contenido 1">
            <a:extLst>
              <a:ext uri="{FF2B5EF4-FFF2-40B4-BE49-F238E27FC236}">
                <a16:creationId xmlns:a16="http://schemas.microsoft.com/office/drawing/2014/main" id="{99EFAE2F-8354-4C4E-8F97-B88F926B037E}"/>
              </a:ext>
            </a:extLst>
          </p:cNvPr>
          <p:cNvSpPr>
            <a:spLocks noGrp="1"/>
          </p:cNvSpPr>
          <p:nvPr>
            <p:ph idx="1"/>
          </p:nvPr>
        </p:nvSpPr>
        <p:spPr>
          <a:xfrm>
            <a:off x="593610" y="2121763"/>
            <a:ext cx="3822192" cy="2283979"/>
          </a:xfrm>
        </p:spPr>
        <p:txBody>
          <a:bodyPr vert="horz" lIns="91440" tIns="45720" rIns="91440" bIns="45720" rtlCol="0">
            <a:normAutofit lnSpcReduction="10000"/>
          </a:bodyPr>
          <a:lstStyle/>
          <a:p>
            <a:pPr marL="0" indent="0" algn="just">
              <a:buNone/>
            </a:pPr>
            <a:r>
              <a:rPr lang="en-US" dirty="0">
                <a:solidFill>
                  <a:schemeClr val="bg1"/>
                </a:solidFill>
                <a:latin typeface="+mn-lt"/>
                <a:cs typeface="+mn-cs"/>
              </a:rPr>
              <a:t>Es una instancia de una clase, esta entidad esta provista de un conjunto de propiedades o atributos y comportamiento, los mismos que reaccionan a los eventos.</a:t>
            </a:r>
          </a:p>
        </p:txBody>
      </p:sp>
      <p:pic>
        <p:nvPicPr>
          <p:cNvPr id="4" name="Imagen 3" descr="Imagen que contiene dibujo&#10;&#10;Descripción generada automáticamente">
            <a:extLst>
              <a:ext uri="{FF2B5EF4-FFF2-40B4-BE49-F238E27FC236}">
                <a16:creationId xmlns:a16="http://schemas.microsoft.com/office/drawing/2014/main" id="{2ACAA445-7768-4BD8-A27B-744FD7F9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932995"/>
            <a:ext cx="6596652" cy="2836560"/>
          </a:xfrm>
          <a:prstGeom prst="rect">
            <a:avLst/>
          </a:prstGeom>
        </p:spPr>
      </p:pic>
    </p:spTree>
    <p:extLst>
      <p:ext uri="{BB962C8B-B14F-4D97-AF65-F5344CB8AC3E}">
        <p14:creationId xmlns:p14="http://schemas.microsoft.com/office/powerpoint/2010/main" val="6364727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33867</TotalTime>
  <Words>963</Words>
  <Application>Microsoft Office PowerPoint</Application>
  <PresentationFormat>Panorámica</PresentationFormat>
  <Paragraphs>77</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Taller de programación.</vt:lpstr>
      <vt:lpstr>Programación y evolución </vt:lpstr>
      <vt:lpstr>Programación lineal</vt:lpstr>
      <vt:lpstr>Programación estructurada</vt:lpstr>
      <vt:lpstr>Programación orientada a objetos</vt:lpstr>
      <vt:lpstr>POO</vt:lpstr>
      <vt:lpstr>Que son los componentes</vt:lpstr>
      <vt:lpstr>Componentes poo</vt:lpstr>
      <vt:lpstr>objetos</vt:lpstr>
      <vt:lpstr>clases</vt:lpstr>
      <vt:lpstr>atributos</vt:lpstr>
      <vt:lpstr>comportamiento</vt:lpstr>
      <vt:lpstr>estado de un objeto</vt:lpstr>
      <vt:lpstr>accesibilidad</vt:lpstr>
      <vt:lpstr>Propiedades poo</vt:lpstr>
      <vt:lpstr>abstracción</vt:lpstr>
      <vt:lpstr>herencia</vt:lpstr>
      <vt:lpstr>Encapsulamiento</vt:lpstr>
      <vt:lpstr>sobrecarga</vt:lpstr>
      <vt:lpstr>polimorfismo</vt:lpstr>
      <vt:lpstr>modularidad</vt:lpstr>
      <vt:lpstr>Material de ayuda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aplicaciones para internet</dc:title>
  <dc:creator>Jorge Guzmán Yáñez</dc:creator>
  <cp:lastModifiedBy>Jorge Guzmán Yáñez</cp:lastModifiedBy>
  <cp:revision>237</cp:revision>
  <dcterms:created xsi:type="dcterms:W3CDTF">2021-02-04T02:08:24Z</dcterms:created>
  <dcterms:modified xsi:type="dcterms:W3CDTF">2021-10-13T11:37:03Z</dcterms:modified>
</cp:coreProperties>
</file>