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2" r:id="rId5"/>
    <p:sldId id="263" r:id="rId6"/>
    <p:sldId id="265" r:id="rId7"/>
    <p:sldId id="282" r:id="rId8"/>
    <p:sldId id="266"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260" r:id="rId3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A2F"/>
    <a:srgbClr val="1CAFB6"/>
    <a:srgbClr val="048E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6" autoAdjust="0"/>
    <p:restoredTop sz="94660"/>
  </p:normalViewPr>
  <p:slideViewPr>
    <p:cSldViewPr snapToGrid="0">
      <p:cViewPr varScale="1">
        <p:scale>
          <a:sx n="61" d="100"/>
          <a:sy n="61" d="100"/>
        </p:scale>
        <p:origin x="109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Alonso Vargas Farias" userId="f0800195-5237-4b13-8d8e-9b32f3e89b5d" providerId="ADAL" clId="{D365B59F-56F5-4702-BBB5-D2F3ABBAE7DF}"/>
    <pc:docChg chg="undo custSel addSld delSld modSld sldOrd delMainMaster modMainMaster">
      <pc:chgData name="Christian Alonso Vargas Farias" userId="f0800195-5237-4b13-8d8e-9b32f3e89b5d" providerId="ADAL" clId="{D365B59F-56F5-4702-BBB5-D2F3ABBAE7DF}" dt="2020-02-12T14:43:17.735" v="921" actId="167"/>
      <pc:docMkLst>
        <pc:docMk/>
      </pc:docMkLst>
      <pc:sldChg chg="addSp delSp modSp add">
        <pc:chgData name="Christian Alonso Vargas Farias" userId="f0800195-5237-4b13-8d8e-9b32f3e89b5d" providerId="ADAL" clId="{D365B59F-56F5-4702-BBB5-D2F3ABBAE7DF}" dt="2020-02-11T13:53:35.659" v="828"/>
        <pc:sldMkLst>
          <pc:docMk/>
          <pc:sldMk cId="655980967" sldId="256"/>
        </pc:sldMkLst>
        <pc:spChg chg="mod">
          <ac:chgData name="Christian Alonso Vargas Farias" userId="f0800195-5237-4b13-8d8e-9b32f3e89b5d" providerId="ADAL" clId="{D365B59F-56F5-4702-BBB5-D2F3ABBAE7DF}" dt="2020-02-10T22:20:42.763" v="761" actId="20577"/>
          <ac:spMkLst>
            <pc:docMk/>
            <pc:sldMk cId="655980967" sldId="256"/>
            <ac:spMk id="2" creationId="{DDA8FDDA-8140-4E23-9A8B-C8DBBABDAD59}"/>
          </ac:spMkLst>
        </pc:spChg>
        <pc:spChg chg="del mod">
          <ac:chgData name="Christian Alonso Vargas Farias" userId="f0800195-5237-4b13-8d8e-9b32f3e89b5d" providerId="ADAL" clId="{D365B59F-56F5-4702-BBB5-D2F3ABBAE7DF}" dt="2020-02-11T13:52:54.853" v="825"/>
          <ac:spMkLst>
            <pc:docMk/>
            <pc:sldMk cId="655980967" sldId="256"/>
            <ac:spMk id="3" creationId="{60347C06-8C6D-43B9-94C3-6706BA4DE2A3}"/>
          </ac:spMkLst>
        </pc:spChg>
        <pc:spChg chg="add del mod">
          <ac:chgData name="Christian Alonso Vargas Farias" userId="f0800195-5237-4b13-8d8e-9b32f3e89b5d" providerId="ADAL" clId="{D365B59F-56F5-4702-BBB5-D2F3ABBAE7DF}" dt="2020-02-11T13:53:32.678" v="827"/>
          <ac:spMkLst>
            <pc:docMk/>
            <pc:sldMk cId="655980967" sldId="256"/>
            <ac:spMk id="4" creationId="{4317E7DE-45A8-4D1A-99B5-356A25F98110}"/>
          </ac:spMkLst>
        </pc:spChg>
        <pc:spChg chg="add del mod">
          <ac:chgData name="Christian Alonso Vargas Farias" userId="f0800195-5237-4b13-8d8e-9b32f3e89b5d" providerId="ADAL" clId="{D365B59F-56F5-4702-BBB5-D2F3ABBAE7DF}" dt="2020-02-11T13:53:32.678" v="827"/>
          <ac:spMkLst>
            <pc:docMk/>
            <pc:sldMk cId="655980967" sldId="256"/>
            <ac:spMk id="5" creationId="{84D80C76-5A7A-488F-8ED3-97343D7394C6}"/>
          </ac:spMkLst>
        </pc:spChg>
        <pc:spChg chg="add del mod">
          <ac:chgData name="Christian Alonso Vargas Farias" userId="f0800195-5237-4b13-8d8e-9b32f3e89b5d" providerId="ADAL" clId="{D365B59F-56F5-4702-BBB5-D2F3ABBAE7DF}" dt="2020-02-11T13:53:35.659" v="828"/>
          <ac:spMkLst>
            <pc:docMk/>
            <pc:sldMk cId="655980967" sldId="256"/>
            <ac:spMk id="6" creationId="{B15A9142-2EB9-4B62-9C38-D257F054A441}"/>
          </ac:spMkLst>
        </pc:spChg>
        <pc:spChg chg="add mod">
          <ac:chgData name="Christian Alonso Vargas Farias" userId="f0800195-5237-4b13-8d8e-9b32f3e89b5d" providerId="ADAL" clId="{D365B59F-56F5-4702-BBB5-D2F3ABBAE7DF}" dt="2020-02-11T13:53:35.659" v="828"/>
          <ac:spMkLst>
            <pc:docMk/>
            <pc:sldMk cId="655980967" sldId="256"/>
            <ac:spMk id="7" creationId="{B00BC0CF-B17D-4A50-ABE9-4484FAE4760D}"/>
          </ac:spMkLst>
        </pc:spChg>
        <pc:spChg chg="add mod">
          <ac:chgData name="Christian Alonso Vargas Farias" userId="f0800195-5237-4b13-8d8e-9b32f3e89b5d" providerId="ADAL" clId="{D365B59F-56F5-4702-BBB5-D2F3ABBAE7DF}" dt="2020-02-11T13:53:35.659" v="828"/>
          <ac:spMkLst>
            <pc:docMk/>
            <pc:sldMk cId="655980967" sldId="256"/>
            <ac:spMk id="8" creationId="{24A6EDC5-665D-4C54-9434-DB56AD78E396}"/>
          </ac:spMkLst>
        </pc:spChg>
      </pc:sldChg>
      <pc:sldChg chg="addSp delSp modSp add modAnim">
        <pc:chgData name="Christian Alonso Vargas Farias" userId="f0800195-5237-4b13-8d8e-9b32f3e89b5d" providerId="ADAL" clId="{D365B59F-56F5-4702-BBB5-D2F3ABBAE7DF}" dt="2020-02-10T22:02:59.652" v="586"/>
        <pc:sldMkLst>
          <pc:docMk/>
          <pc:sldMk cId="3665966782" sldId="257"/>
        </pc:sldMkLst>
        <pc:spChg chg="del">
          <ac:chgData name="Christian Alonso Vargas Farias" userId="f0800195-5237-4b13-8d8e-9b32f3e89b5d" providerId="ADAL" clId="{D365B59F-56F5-4702-BBB5-D2F3ABBAE7DF}" dt="2020-02-10T20:36:52.779" v="5"/>
          <ac:spMkLst>
            <pc:docMk/>
            <pc:sldMk cId="3665966782" sldId="257"/>
            <ac:spMk id="2" creationId="{DDA8FDDA-8140-4E23-9A8B-C8DBBABDAD59}"/>
          </ac:spMkLst>
        </pc:spChg>
        <pc:spChg chg="del">
          <ac:chgData name="Christian Alonso Vargas Farias" userId="f0800195-5237-4b13-8d8e-9b32f3e89b5d" providerId="ADAL" clId="{D365B59F-56F5-4702-BBB5-D2F3ABBAE7DF}" dt="2020-02-10T20:36:52.779" v="5"/>
          <ac:spMkLst>
            <pc:docMk/>
            <pc:sldMk cId="3665966782" sldId="257"/>
            <ac:spMk id="3" creationId="{60347C06-8C6D-43B9-94C3-6706BA4DE2A3}"/>
          </ac:spMkLst>
        </pc:spChg>
        <pc:spChg chg="add del">
          <ac:chgData name="Christian Alonso Vargas Farias" userId="f0800195-5237-4b13-8d8e-9b32f3e89b5d" providerId="ADAL" clId="{D365B59F-56F5-4702-BBB5-D2F3ABBAE7DF}" dt="2020-02-10T20:36:59.207" v="7"/>
          <ac:spMkLst>
            <pc:docMk/>
            <pc:sldMk cId="3665966782" sldId="257"/>
            <ac:spMk id="4" creationId="{3B754503-4B27-4918-835D-71BDF50F86F6}"/>
          </ac:spMkLst>
        </pc:spChg>
        <pc:spChg chg="add del">
          <ac:chgData name="Christian Alonso Vargas Farias" userId="f0800195-5237-4b13-8d8e-9b32f3e89b5d" providerId="ADAL" clId="{D365B59F-56F5-4702-BBB5-D2F3ABBAE7DF}" dt="2020-02-10T20:36:59.207" v="7"/>
          <ac:spMkLst>
            <pc:docMk/>
            <pc:sldMk cId="3665966782" sldId="257"/>
            <ac:spMk id="5" creationId="{EA8CF9E7-CF44-4BFB-BC76-5E03539DB66E}"/>
          </ac:spMkLst>
        </pc:spChg>
        <pc:spChg chg="add del mod">
          <ac:chgData name="Christian Alonso Vargas Farias" userId="f0800195-5237-4b13-8d8e-9b32f3e89b5d" providerId="ADAL" clId="{D365B59F-56F5-4702-BBB5-D2F3ABBAE7DF}" dt="2020-02-10T20:42:45.243" v="93"/>
          <ac:spMkLst>
            <pc:docMk/>
            <pc:sldMk cId="3665966782" sldId="257"/>
            <ac:spMk id="6" creationId="{4803C638-0717-48E5-A6F5-95088BD6B81C}"/>
          </ac:spMkLst>
        </pc:spChg>
        <pc:spChg chg="add del mod">
          <ac:chgData name="Christian Alonso Vargas Farias" userId="f0800195-5237-4b13-8d8e-9b32f3e89b5d" providerId="ADAL" clId="{D365B59F-56F5-4702-BBB5-D2F3ABBAE7DF}" dt="2020-02-10T20:42:45.243" v="93"/>
          <ac:spMkLst>
            <pc:docMk/>
            <pc:sldMk cId="3665966782" sldId="257"/>
            <ac:spMk id="7" creationId="{EF7AADDF-3B36-4820-A2A4-C426BA15BB5B}"/>
          </ac:spMkLst>
        </pc:spChg>
        <pc:spChg chg="add del mod">
          <ac:chgData name="Christian Alonso Vargas Farias" userId="f0800195-5237-4b13-8d8e-9b32f3e89b5d" providerId="ADAL" clId="{D365B59F-56F5-4702-BBB5-D2F3ABBAE7DF}" dt="2020-02-10T21:31:48.596" v="306"/>
          <ac:spMkLst>
            <pc:docMk/>
            <pc:sldMk cId="3665966782" sldId="257"/>
            <ac:spMk id="8" creationId="{73145D07-5576-4A0E-B74C-7B22335885D0}"/>
          </ac:spMkLst>
        </pc:spChg>
        <pc:spChg chg="add del mod">
          <ac:chgData name="Christian Alonso Vargas Farias" userId="f0800195-5237-4b13-8d8e-9b32f3e89b5d" providerId="ADAL" clId="{D365B59F-56F5-4702-BBB5-D2F3ABBAE7DF}" dt="2020-02-10T22:02:59.652" v="586"/>
          <ac:spMkLst>
            <pc:docMk/>
            <pc:sldMk cId="3665966782" sldId="257"/>
            <ac:spMk id="9" creationId="{357FDD56-3353-4F15-A255-1BD8DE5742F8}"/>
          </ac:spMkLst>
        </pc:spChg>
        <pc:spChg chg="add del mod">
          <ac:chgData name="Christian Alonso Vargas Farias" userId="f0800195-5237-4b13-8d8e-9b32f3e89b5d" providerId="ADAL" clId="{D365B59F-56F5-4702-BBB5-D2F3ABBAE7DF}" dt="2020-02-10T22:02:59.652" v="586"/>
          <ac:spMkLst>
            <pc:docMk/>
            <pc:sldMk cId="3665966782" sldId="257"/>
            <ac:spMk id="10" creationId="{3C3E6B70-23C8-4013-B0BF-1E2461290AAD}"/>
          </ac:spMkLst>
        </pc:spChg>
        <pc:spChg chg="add mod">
          <ac:chgData name="Christian Alonso Vargas Farias" userId="f0800195-5237-4b13-8d8e-9b32f3e89b5d" providerId="ADAL" clId="{D365B59F-56F5-4702-BBB5-D2F3ABBAE7DF}" dt="2020-02-10T22:02:59.652" v="586"/>
          <ac:spMkLst>
            <pc:docMk/>
            <pc:sldMk cId="3665966782" sldId="257"/>
            <ac:spMk id="11" creationId="{6666D78C-C84D-4A43-AC56-6938A4F08916}"/>
          </ac:spMkLst>
        </pc:spChg>
        <pc:spChg chg="add mod">
          <ac:chgData name="Christian Alonso Vargas Farias" userId="f0800195-5237-4b13-8d8e-9b32f3e89b5d" providerId="ADAL" clId="{D365B59F-56F5-4702-BBB5-D2F3ABBAE7DF}" dt="2020-02-10T22:02:59.652" v="586"/>
          <ac:spMkLst>
            <pc:docMk/>
            <pc:sldMk cId="3665966782" sldId="257"/>
            <ac:spMk id="12" creationId="{C63504B2-84AD-4F15-AF75-37DB95653093}"/>
          </ac:spMkLst>
        </pc:spChg>
      </pc:sldChg>
      <pc:sldChg chg="addSp delSp modSp add ord">
        <pc:chgData name="Christian Alonso Vargas Farias" userId="f0800195-5237-4b13-8d8e-9b32f3e89b5d" providerId="ADAL" clId="{D365B59F-56F5-4702-BBB5-D2F3ABBAE7DF}" dt="2020-02-11T15:11:54.045" v="906"/>
        <pc:sldMkLst>
          <pc:docMk/>
          <pc:sldMk cId="1888070224" sldId="258"/>
        </pc:sldMkLst>
        <pc:spChg chg="add mod">
          <ac:chgData name="Christian Alonso Vargas Farias" userId="f0800195-5237-4b13-8d8e-9b32f3e89b5d" providerId="ADAL" clId="{D365B59F-56F5-4702-BBB5-D2F3ABBAE7DF}" dt="2020-02-11T15:11:54.045" v="906"/>
          <ac:spMkLst>
            <pc:docMk/>
            <pc:sldMk cId="1888070224" sldId="258"/>
            <ac:spMk id="2" creationId="{780D37AA-34BA-4549-BCF4-C1D196008147}"/>
          </ac:spMkLst>
        </pc:spChg>
        <pc:spChg chg="del">
          <ac:chgData name="Christian Alonso Vargas Farias" userId="f0800195-5237-4b13-8d8e-9b32f3e89b5d" providerId="ADAL" clId="{D365B59F-56F5-4702-BBB5-D2F3ABBAE7DF}" dt="2020-02-10T21:12:54.814" v="263"/>
          <ac:spMkLst>
            <pc:docMk/>
            <pc:sldMk cId="1888070224" sldId="258"/>
            <ac:spMk id="2" creationId="{DDA8FDDA-8140-4E23-9A8B-C8DBBABDAD59}"/>
          </ac:spMkLst>
        </pc:spChg>
        <pc:spChg chg="del">
          <ac:chgData name="Christian Alonso Vargas Farias" userId="f0800195-5237-4b13-8d8e-9b32f3e89b5d" providerId="ADAL" clId="{D365B59F-56F5-4702-BBB5-D2F3ABBAE7DF}" dt="2020-02-10T21:12:54.814" v="263"/>
          <ac:spMkLst>
            <pc:docMk/>
            <pc:sldMk cId="1888070224" sldId="258"/>
            <ac:spMk id="3" creationId="{60347C06-8C6D-43B9-94C3-6706BA4DE2A3}"/>
          </ac:spMkLst>
        </pc:spChg>
        <pc:spChg chg="add mod">
          <ac:chgData name="Christian Alonso Vargas Farias" userId="f0800195-5237-4b13-8d8e-9b32f3e89b5d" providerId="ADAL" clId="{D365B59F-56F5-4702-BBB5-D2F3ABBAE7DF}" dt="2020-02-11T15:11:54.045" v="906"/>
          <ac:spMkLst>
            <pc:docMk/>
            <pc:sldMk cId="1888070224" sldId="258"/>
            <ac:spMk id="3" creationId="{9E7B4E90-90A0-4FA6-8D76-CC3AF6261CD7}"/>
          </ac:spMkLst>
        </pc:spChg>
        <pc:spChg chg="add del mod">
          <ac:chgData name="Christian Alonso Vargas Farias" userId="f0800195-5237-4b13-8d8e-9b32f3e89b5d" providerId="ADAL" clId="{D365B59F-56F5-4702-BBB5-D2F3ABBAE7DF}" dt="2020-02-10T22:03:59.829" v="587"/>
          <ac:spMkLst>
            <pc:docMk/>
            <pc:sldMk cId="1888070224" sldId="258"/>
            <ac:spMk id="4" creationId="{9A715591-B1FC-4487-B9EB-496EE4E8CF1A}"/>
          </ac:spMkLst>
        </pc:spChg>
        <pc:spChg chg="add del mod">
          <ac:chgData name="Christian Alonso Vargas Farias" userId="f0800195-5237-4b13-8d8e-9b32f3e89b5d" providerId="ADAL" clId="{D365B59F-56F5-4702-BBB5-D2F3ABBAE7DF}" dt="2020-02-10T21:12:58.106" v="264"/>
          <ac:spMkLst>
            <pc:docMk/>
            <pc:sldMk cId="1888070224" sldId="258"/>
            <ac:spMk id="5" creationId="{5DC32F6C-48D0-40D7-8175-FDB8B2C8574B}"/>
          </ac:spMkLst>
        </pc:spChg>
        <pc:spChg chg="add del mod">
          <ac:chgData name="Christian Alonso Vargas Farias" userId="f0800195-5237-4b13-8d8e-9b32f3e89b5d" providerId="ADAL" clId="{D365B59F-56F5-4702-BBB5-D2F3ABBAE7DF}" dt="2020-02-10T21:13:25.484" v="271"/>
          <ac:spMkLst>
            <pc:docMk/>
            <pc:sldMk cId="1888070224" sldId="258"/>
            <ac:spMk id="9" creationId="{4BFF27E8-3E10-4BBD-A358-CC1263C46F43}"/>
          </ac:spMkLst>
        </pc:spChg>
        <pc:spChg chg="add del mod">
          <ac:chgData name="Christian Alonso Vargas Farias" userId="f0800195-5237-4b13-8d8e-9b32f3e89b5d" providerId="ADAL" clId="{D365B59F-56F5-4702-BBB5-D2F3ABBAE7DF}" dt="2020-02-10T21:14:46.418" v="290" actId="478"/>
          <ac:spMkLst>
            <pc:docMk/>
            <pc:sldMk cId="1888070224" sldId="258"/>
            <ac:spMk id="12" creationId="{F3712E4F-62C6-4757-9BF0-78958C3A17AD}"/>
          </ac:spMkLst>
        </pc:spChg>
        <pc:spChg chg="add del mod">
          <ac:chgData name="Christian Alonso Vargas Farias" userId="f0800195-5237-4b13-8d8e-9b32f3e89b5d" providerId="ADAL" clId="{D365B59F-56F5-4702-BBB5-D2F3ABBAE7DF}" dt="2020-02-10T22:08:13.845" v="635"/>
          <ac:spMkLst>
            <pc:docMk/>
            <pc:sldMk cId="1888070224" sldId="258"/>
            <ac:spMk id="13" creationId="{6428585D-450B-47B4-A9CE-72A6BA7A2313}"/>
          </ac:spMkLst>
        </pc:spChg>
        <pc:spChg chg="add del mod">
          <ac:chgData name="Christian Alonso Vargas Farias" userId="f0800195-5237-4b13-8d8e-9b32f3e89b5d" providerId="ADAL" clId="{D365B59F-56F5-4702-BBB5-D2F3ABBAE7DF}" dt="2020-02-10T22:13:54.528" v="676"/>
          <ac:spMkLst>
            <pc:docMk/>
            <pc:sldMk cId="1888070224" sldId="258"/>
            <ac:spMk id="14" creationId="{3BE9B698-69AC-4DD5-A404-72BCB58654A0}"/>
          </ac:spMkLst>
        </pc:spChg>
        <pc:spChg chg="add del mod">
          <ac:chgData name="Christian Alonso Vargas Farias" userId="f0800195-5237-4b13-8d8e-9b32f3e89b5d" providerId="ADAL" clId="{D365B59F-56F5-4702-BBB5-D2F3ABBAE7DF}" dt="2020-02-10T22:16:25.802" v="703"/>
          <ac:spMkLst>
            <pc:docMk/>
            <pc:sldMk cId="1888070224" sldId="258"/>
            <ac:spMk id="15" creationId="{47C76009-AE61-4283-BA3F-FC9B1820236B}"/>
          </ac:spMkLst>
        </pc:spChg>
        <pc:spChg chg="add del mod">
          <ac:chgData name="Christian Alonso Vargas Farias" userId="f0800195-5237-4b13-8d8e-9b32f3e89b5d" providerId="ADAL" clId="{D365B59F-56F5-4702-BBB5-D2F3ABBAE7DF}" dt="2020-02-10T22:20:25.852" v="748"/>
          <ac:spMkLst>
            <pc:docMk/>
            <pc:sldMk cId="1888070224" sldId="258"/>
            <ac:spMk id="16" creationId="{34B3E0A7-7246-48B6-AA88-3B713992EF73}"/>
          </ac:spMkLst>
        </pc:spChg>
        <pc:spChg chg="add del mod">
          <ac:chgData name="Christian Alonso Vargas Farias" userId="f0800195-5237-4b13-8d8e-9b32f3e89b5d" providerId="ADAL" clId="{D365B59F-56F5-4702-BBB5-D2F3ABBAE7DF}" dt="2020-02-10T22:16:31.356" v="704" actId="931"/>
          <ac:spMkLst>
            <pc:docMk/>
            <pc:sldMk cId="1888070224" sldId="258"/>
            <ac:spMk id="17" creationId="{8E14753B-9058-4E61-B2AB-C21DCB3C88B6}"/>
          </ac:spMkLst>
        </pc:spChg>
        <pc:spChg chg="add del mod">
          <ac:chgData name="Christian Alonso Vargas Farias" userId="f0800195-5237-4b13-8d8e-9b32f3e89b5d" providerId="ADAL" clId="{D365B59F-56F5-4702-BBB5-D2F3ABBAE7DF}" dt="2020-02-10T22:18:42.897" v="731" actId="931"/>
          <ac:spMkLst>
            <pc:docMk/>
            <pc:sldMk cId="1888070224" sldId="258"/>
            <ac:spMk id="21" creationId="{ACE003CE-C767-4626-A392-59CB5B173E3B}"/>
          </ac:spMkLst>
        </pc:spChg>
        <pc:spChg chg="add del mod">
          <ac:chgData name="Christian Alonso Vargas Farias" userId="f0800195-5237-4b13-8d8e-9b32f3e89b5d" providerId="ADAL" clId="{D365B59F-56F5-4702-BBB5-D2F3ABBAE7DF}" dt="2020-02-10T22:20:25.852" v="748"/>
          <ac:spMkLst>
            <pc:docMk/>
            <pc:sldMk cId="1888070224" sldId="258"/>
            <ac:spMk id="25" creationId="{9F5D4B2C-0841-4154-AC9B-620B7FA36E14}"/>
          </ac:spMkLst>
        </pc:spChg>
        <pc:spChg chg="add del mod">
          <ac:chgData name="Christian Alonso Vargas Farias" userId="f0800195-5237-4b13-8d8e-9b32f3e89b5d" providerId="ADAL" clId="{D365B59F-56F5-4702-BBB5-D2F3ABBAE7DF}" dt="2020-02-10T22:20:30.844" v="749"/>
          <ac:spMkLst>
            <pc:docMk/>
            <pc:sldMk cId="1888070224" sldId="258"/>
            <ac:spMk id="26" creationId="{F3A8C7E2-1914-4261-B6AB-CEB9B641500C}"/>
          </ac:spMkLst>
        </pc:spChg>
        <pc:spChg chg="add del mod">
          <ac:chgData name="Christian Alonso Vargas Farias" userId="f0800195-5237-4b13-8d8e-9b32f3e89b5d" providerId="ADAL" clId="{D365B59F-56F5-4702-BBB5-D2F3ABBAE7DF}" dt="2020-02-10T22:20:30.844" v="749"/>
          <ac:spMkLst>
            <pc:docMk/>
            <pc:sldMk cId="1888070224" sldId="258"/>
            <ac:spMk id="27" creationId="{8F32B12D-383D-4561-B687-DB8BB0036E70}"/>
          </ac:spMkLst>
        </pc:spChg>
        <pc:spChg chg="add mod">
          <ac:chgData name="Christian Alonso Vargas Farias" userId="f0800195-5237-4b13-8d8e-9b32f3e89b5d" providerId="ADAL" clId="{D365B59F-56F5-4702-BBB5-D2F3ABBAE7DF}" dt="2020-02-10T22:20:37.693" v="755" actId="20577"/>
          <ac:spMkLst>
            <pc:docMk/>
            <pc:sldMk cId="1888070224" sldId="258"/>
            <ac:spMk id="28" creationId="{8D9E26A3-9FC5-4974-92EC-586B2E5D3301}"/>
          </ac:spMkLst>
        </pc:spChg>
        <pc:spChg chg="add del mod">
          <ac:chgData name="Christian Alonso Vargas Farias" userId="f0800195-5237-4b13-8d8e-9b32f3e89b5d" providerId="ADAL" clId="{D365B59F-56F5-4702-BBB5-D2F3ABBAE7DF}" dt="2020-02-11T15:11:54.045" v="906"/>
          <ac:spMkLst>
            <pc:docMk/>
            <pc:sldMk cId="1888070224" sldId="258"/>
            <ac:spMk id="29" creationId="{2E5E6B4A-1799-4889-A366-1287F8CA491D}"/>
          </ac:spMkLst>
        </pc:spChg>
        <pc:picChg chg="add del mod">
          <ac:chgData name="Christian Alonso Vargas Farias" userId="f0800195-5237-4b13-8d8e-9b32f3e89b5d" providerId="ADAL" clId="{D365B59F-56F5-4702-BBB5-D2F3ABBAE7DF}" dt="2020-02-10T21:13:07.950" v="269" actId="478"/>
          <ac:picMkLst>
            <pc:docMk/>
            <pc:sldMk cId="1888070224" sldId="258"/>
            <ac:picMk id="7" creationId="{D68E0E3E-5A1A-4B18-A4CB-11ED2957E39B}"/>
          </ac:picMkLst>
        </pc:picChg>
        <pc:picChg chg="add del mod ord">
          <ac:chgData name="Christian Alonso Vargas Farias" userId="f0800195-5237-4b13-8d8e-9b32f3e89b5d" providerId="ADAL" clId="{D365B59F-56F5-4702-BBB5-D2F3ABBAE7DF}" dt="2020-02-10T21:13:36.747" v="277"/>
          <ac:picMkLst>
            <pc:docMk/>
            <pc:sldMk cId="1888070224" sldId="258"/>
            <ac:picMk id="11" creationId="{322B4B2B-7DFD-49F3-8100-B0FA642BB595}"/>
          </ac:picMkLst>
        </pc:picChg>
        <pc:picChg chg="add del mod">
          <ac:chgData name="Christian Alonso Vargas Farias" userId="f0800195-5237-4b13-8d8e-9b32f3e89b5d" providerId="ADAL" clId="{D365B59F-56F5-4702-BBB5-D2F3ABBAE7DF}" dt="2020-02-10T22:16:37.315" v="707" actId="478"/>
          <ac:picMkLst>
            <pc:docMk/>
            <pc:sldMk cId="1888070224" sldId="258"/>
            <ac:picMk id="19" creationId="{1CA6095C-572C-4647-9F22-FE10CB79F4FD}"/>
          </ac:picMkLst>
        </pc:picChg>
        <pc:picChg chg="add del mod ord">
          <ac:chgData name="Christian Alonso Vargas Farias" userId="f0800195-5237-4b13-8d8e-9b32f3e89b5d" providerId="ADAL" clId="{D365B59F-56F5-4702-BBB5-D2F3ABBAE7DF}" dt="2020-02-10T22:18:52.632" v="735" actId="478"/>
          <ac:picMkLst>
            <pc:docMk/>
            <pc:sldMk cId="1888070224" sldId="258"/>
            <ac:picMk id="23" creationId="{73A9FD7A-FE9F-434B-8DB4-BF8293E875FF}"/>
          </ac:picMkLst>
        </pc:picChg>
      </pc:sldChg>
      <pc:sldChg chg="addSp delSp modSp add del">
        <pc:chgData name="Christian Alonso Vargas Farias" userId="f0800195-5237-4b13-8d8e-9b32f3e89b5d" providerId="ADAL" clId="{D365B59F-56F5-4702-BBB5-D2F3ABBAE7DF}" dt="2020-02-10T22:14:26.929" v="684" actId="2696"/>
        <pc:sldMkLst>
          <pc:docMk/>
          <pc:sldMk cId="720758439" sldId="259"/>
        </pc:sldMkLst>
        <pc:spChg chg="del">
          <ac:chgData name="Christian Alonso Vargas Farias" userId="f0800195-5237-4b13-8d8e-9b32f3e89b5d" providerId="ADAL" clId="{D365B59F-56F5-4702-BBB5-D2F3ABBAE7DF}" dt="2020-02-10T21:31:53.681" v="307"/>
          <ac:spMkLst>
            <pc:docMk/>
            <pc:sldMk cId="720758439" sldId="259"/>
            <ac:spMk id="2" creationId="{DDA8FDDA-8140-4E23-9A8B-C8DBBABDAD59}"/>
          </ac:spMkLst>
        </pc:spChg>
        <pc:spChg chg="del">
          <ac:chgData name="Christian Alonso Vargas Farias" userId="f0800195-5237-4b13-8d8e-9b32f3e89b5d" providerId="ADAL" clId="{D365B59F-56F5-4702-BBB5-D2F3ABBAE7DF}" dt="2020-02-10T21:31:53.681" v="307"/>
          <ac:spMkLst>
            <pc:docMk/>
            <pc:sldMk cId="720758439" sldId="259"/>
            <ac:spMk id="3" creationId="{60347C06-8C6D-43B9-94C3-6706BA4DE2A3}"/>
          </ac:spMkLst>
        </pc:spChg>
        <pc:spChg chg="add del mod">
          <ac:chgData name="Christian Alonso Vargas Farias" userId="f0800195-5237-4b13-8d8e-9b32f3e89b5d" providerId="ADAL" clId="{D365B59F-56F5-4702-BBB5-D2F3ABBAE7DF}" dt="2020-02-10T22:14:09.192" v="679"/>
          <ac:spMkLst>
            <pc:docMk/>
            <pc:sldMk cId="720758439" sldId="259"/>
            <ac:spMk id="4" creationId="{6CD39762-E776-42C4-8FEF-13A41E3207B9}"/>
          </ac:spMkLst>
        </pc:spChg>
        <pc:spChg chg="add mod">
          <ac:chgData name="Christian Alonso Vargas Farias" userId="f0800195-5237-4b13-8d8e-9b32f3e89b5d" providerId="ADAL" clId="{D365B59F-56F5-4702-BBB5-D2F3ABBAE7DF}" dt="2020-02-10T22:14:09.192" v="679"/>
          <ac:spMkLst>
            <pc:docMk/>
            <pc:sldMk cId="720758439" sldId="259"/>
            <ac:spMk id="5" creationId="{59800F2D-1147-4BF6-88EB-753797E86828}"/>
          </ac:spMkLst>
        </pc:spChg>
        <pc:spChg chg="add del mod">
          <ac:chgData name="Christian Alonso Vargas Farias" userId="f0800195-5237-4b13-8d8e-9b32f3e89b5d" providerId="ADAL" clId="{D365B59F-56F5-4702-BBB5-D2F3ABBAE7DF}" dt="2020-02-10T22:14:15.073" v="680" actId="931"/>
          <ac:spMkLst>
            <pc:docMk/>
            <pc:sldMk cId="720758439" sldId="259"/>
            <ac:spMk id="6" creationId="{B966258A-875D-4D8E-9BD2-7F7EC306492F}"/>
          </ac:spMkLst>
        </pc:spChg>
        <pc:spChg chg="add mod">
          <ac:chgData name="Christian Alonso Vargas Farias" userId="f0800195-5237-4b13-8d8e-9b32f3e89b5d" providerId="ADAL" clId="{D365B59F-56F5-4702-BBB5-D2F3ABBAE7DF}" dt="2020-02-10T22:14:23.825" v="683" actId="478"/>
          <ac:spMkLst>
            <pc:docMk/>
            <pc:sldMk cId="720758439" sldId="259"/>
            <ac:spMk id="10" creationId="{EA2045E3-6B87-4969-B54C-75171011AA84}"/>
          </ac:spMkLst>
        </pc:spChg>
        <pc:picChg chg="add del mod">
          <ac:chgData name="Christian Alonso Vargas Farias" userId="f0800195-5237-4b13-8d8e-9b32f3e89b5d" providerId="ADAL" clId="{D365B59F-56F5-4702-BBB5-D2F3ABBAE7DF}" dt="2020-02-10T22:14:23.825" v="683" actId="478"/>
          <ac:picMkLst>
            <pc:docMk/>
            <pc:sldMk cId="720758439" sldId="259"/>
            <ac:picMk id="8" creationId="{C0DEB0D2-EA56-46F8-A846-3DA6300E48A1}"/>
          </ac:picMkLst>
        </pc:picChg>
      </pc:sldChg>
      <pc:sldChg chg="addSp delSp modSp add">
        <pc:chgData name="Christian Alonso Vargas Farias" userId="f0800195-5237-4b13-8d8e-9b32f3e89b5d" providerId="ADAL" clId="{D365B59F-56F5-4702-BBB5-D2F3ABBAE7DF}" dt="2020-02-11T14:33:55.472" v="868"/>
        <pc:sldMkLst>
          <pc:docMk/>
          <pc:sldMk cId="2354456568" sldId="260"/>
        </pc:sldMkLst>
        <pc:spChg chg="del">
          <ac:chgData name="Christian Alonso Vargas Farias" userId="f0800195-5237-4b13-8d8e-9b32f3e89b5d" providerId="ADAL" clId="{D365B59F-56F5-4702-BBB5-D2F3ABBAE7DF}" dt="2020-02-11T13:53:46.749" v="829"/>
          <ac:spMkLst>
            <pc:docMk/>
            <pc:sldMk cId="2354456568" sldId="260"/>
            <ac:spMk id="2" creationId="{DDA8FDDA-8140-4E23-9A8B-C8DBBABDAD59}"/>
          </ac:spMkLst>
        </pc:spChg>
        <pc:spChg chg="del mod">
          <ac:chgData name="Christian Alonso Vargas Farias" userId="f0800195-5237-4b13-8d8e-9b32f3e89b5d" providerId="ADAL" clId="{D365B59F-56F5-4702-BBB5-D2F3ABBAE7DF}" dt="2020-02-11T13:53:46.749" v="829"/>
          <ac:spMkLst>
            <pc:docMk/>
            <pc:sldMk cId="2354456568" sldId="260"/>
            <ac:spMk id="3" creationId="{60347C06-8C6D-43B9-94C3-6706BA4DE2A3}"/>
          </ac:spMkLst>
        </pc:spChg>
        <pc:spChg chg="add del mod">
          <ac:chgData name="Christian Alonso Vargas Farias" userId="f0800195-5237-4b13-8d8e-9b32f3e89b5d" providerId="ADAL" clId="{D365B59F-56F5-4702-BBB5-D2F3ABBAE7DF}" dt="2020-02-11T14:33:55.472" v="868"/>
          <ac:spMkLst>
            <pc:docMk/>
            <pc:sldMk cId="2354456568" sldId="260"/>
            <ac:spMk id="4" creationId="{CAAF2257-27B2-4A5E-9514-CF5BC3653ED9}"/>
          </ac:spMkLst>
        </pc:spChg>
        <pc:spChg chg="add del mod">
          <ac:chgData name="Christian Alonso Vargas Farias" userId="f0800195-5237-4b13-8d8e-9b32f3e89b5d" providerId="ADAL" clId="{D365B59F-56F5-4702-BBB5-D2F3ABBAE7DF}" dt="2020-02-11T14:33:55.472" v="868"/>
          <ac:spMkLst>
            <pc:docMk/>
            <pc:sldMk cId="2354456568" sldId="260"/>
            <ac:spMk id="5" creationId="{EE45C1C9-A38B-4211-ADEA-B35440543F3D}"/>
          </ac:spMkLst>
        </pc:spChg>
        <pc:spChg chg="add del mod">
          <ac:chgData name="Christian Alonso Vargas Farias" userId="f0800195-5237-4b13-8d8e-9b32f3e89b5d" providerId="ADAL" clId="{D365B59F-56F5-4702-BBB5-D2F3ABBAE7DF}" dt="2020-02-11T14:33:55.472" v="868"/>
          <ac:spMkLst>
            <pc:docMk/>
            <pc:sldMk cId="2354456568" sldId="260"/>
            <ac:spMk id="6" creationId="{CB25F053-51B2-46A4-B8DB-CD7A974C8C7C}"/>
          </ac:spMkLst>
        </pc:spChg>
      </pc:sldChg>
      <pc:sldChg chg="add ord">
        <pc:chgData name="Christian Alonso Vargas Farias" userId="f0800195-5237-4b13-8d8e-9b32f3e89b5d" providerId="ADAL" clId="{D365B59F-56F5-4702-BBB5-D2F3ABBAE7DF}" dt="2020-02-10T22:18:27.063" v="729"/>
        <pc:sldMkLst>
          <pc:docMk/>
          <pc:sldMk cId="1604834296" sldId="261"/>
        </pc:sldMkLst>
      </pc:sldChg>
      <pc:sldChg chg="addSp delSp modSp add">
        <pc:chgData name="Christian Alonso Vargas Farias" userId="f0800195-5237-4b13-8d8e-9b32f3e89b5d" providerId="ADAL" clId="{D365B59F-56F5-4702-BBB5-D2F3ABBAE7DF}" dt="2020-02-11T19:02:28.640" v="912"/>
        <pc:sldMkLst>
          <pc:docMk/>
          <pc:sldMk cId="2853443170" sldId="262"/>
        </pc:sldMkLst>
        <pc:spChg chg="del">
          <ac:chgData name="Christian Alonso Vargas Farias" userId="f0800195-5237-4b13-8d8e-9b32f3e89b5d" providerId="ADAL" clId="{D365B59F-56F5-4702-BBB5-D2F3ABBAE7DF}" dt="2020-02-11T19:02:28.640" v="912"/>
          <ac:spMkLst>
            <pc:docMk/>
            <pc:sldMk cId="2853443170" sldId="262"/>
            <ac:spMk id="2" creationId="{780D37AA-34BA-4549-BCF4-C1D196008147}"/>
          </ac:spMkLst>
        </pc:spChg>
        <pc:spChg chg="del">
          <ac:chgData name="Christian Alonso Vargas Farias" userId="f0800195-5237-4b13-8d8e-9b32f3e89b5d" providerId="ADAL" clId="{D365B59F-56F5-4702-BBB5-D2F3ABBAE7DF}" dt="2020-02-11T19:02:28.640" v="912"/>
          <ac:spMkLst>
            <pc:docMk/>
            <pc:sldMk cId="2853443170" sldId="262"/>
            <ac:spMk id="3" creationId="{9E7B4E90-90A0-4FA6-8D76-CC3AF6261CD7}"/>
          </ac:spMkLst>
        </pc:spChg>
        <pc:spChg chg="add mod">
          <ac:chgData name="Christian Alonso Vargas Farias" userId="f0800195-5237-4b13-8d8e-9b32f3e89b5d" providerId="ADAL" clId="{D365B59F-56F5-4702-BBB5-D2F3ABBAE7DF}" dt="2020-02-11T19:02:28.640" v="912"/>
          <ac:spMkLst>
            <pc:docMk/>
            <pc:sldMk cId="2853443170" sldId="262"/>
            <ac:spMk id="4" creationId="{46F5D4AA-4009-43F6-9C6C-44E711E9E840}"/>
          </ac:spMkLst>
        </pc:spChg>
      </pc:sldChg>
      <pc:sldMasterChg chg="addSp delSp modSp delAnim modAnim delSldLayout modSldLayout">
        <pc:chgData name="Christian Alonso Vargas Farias" userId="f0800195-5237-4b13-8d8e-9b32f3e89b5d" providerId="ADAL" clId="{D365B59F-56F5-4702-BBB5-D2F3ABBAE7DF}" dt="2020-02-12T14:43:17.735" v="921" actId="167"/>
        <pc:sldMasterMkLst>
          <pc:docMk/>
          <pc:sldMasterMk cId="2695584717" sldId="2147483648"/>
        </pc:sldMasterMkLst>
        <pc:spChg chg="add del mod ord">
          <ac:chgData name="Christian Alonso Vargas Farias" userId="f0800195-5237-4b13-8d8e-9b32f3e89b5d" providerId="ADAL" clId="{D365B59F-56F5-4702-BBB5-D2F3ABBAE7DF}" dt="2020-02-10T21:42:36.302" v="394" actId="14100"/>
          <ac:spMkLst>
            <pc:docMk/>
            <pc:sldMasterMk cId="2695584717" sldId="2147483648"/>
            <ac:spMk id="2" creationId="{E34B6424-8960-4519-BBB2-AB139747F9E4}"/>
          </ac:spMkLst>
        </pc:spChg>
        <pc:spChg chg="add del mod">
          <ac:chgData name="Christian Alonso Vargas Farias" userId="f0800195-5237-4b13-8d8e-9b32f3e89b5d" providerId="ADAL" clId="{D365B59F-56F5-4702-BBB5-D2F3ABBAE7DF}" dt="2020-02-10T21:56:00.377" v="536" actId="207"/>
          <ac:spMkLst>
            <pc:docMk/>
            <pc:sldMasterMk cId="2695584717" sldId="2147483648"/>
            <ac:spMk id="3" creationId="{99885DB4-1D31-4EAA-B861-83CF135D3FCF}"/>
          </ac:spMkLst>
        </pc:spChg>
        <pc:spChg chg="del">
          <ac:chgData name="Christian Alonso Vargas Farias" userId="f0800195-5237-4b13-8d8e-9b32f3e89b5d" providerId="ADAL" clId="{D365B59F-56F5-4702-BBB5-D2F3ABBAE7DF}" dt="2020-02-10T20:39:19.770" v="65" actId="478"/>
          <ac:spMkLst>
            <pc:docMk/>
            <pc:sldMasterMk cId="2695584717" sldId="2147483648"/>
            <ac:spMk id="4" creationId="{EF14DCA0-0230-40D3-B187-7218A6DCCC08}"/>
          </ac:spMkLst>
        </pc:spChg>
        <pc:spChg chg="del">
          <ac:chgData name="Christian Alonso Vargas Farias" userId="f0800195-5237-4b13-8d8e-9b32f3e89b5d" providerId="ADAL" clId="{D365B59F-56F5-4702-BBB5-D2F3ABBAE7DF}" dt="2020-02-10T20:39:21.610" v="66" actId="478"/>
          <ac:spMkLst>
            <pc:docMk/>
            <pc:sldMasterMk cId="2695584717" sldId="2147483648"/>
            <ac:spMk id="5" creationId="{F770CE6E-087F-41C0-9DF1-B94C35013776}"/>
          </ac:spMkLst>
        </pc:spChg>
        <pc:spChg chg="del">
          <ac:chgData name="Christian Alonso Vargas Farias" userId="f0800195-5237-4b13-8d8e-9b32f3e89b5d" providerId="ADAL" clId="{D365B59F-56F5-4702-BBB5-D2F3ABBAE7DF}" dt="2020-02-10T20:39:22.968" v="67" actId="478"/>
          <ac:spMkLst>
            <pc:docMk/>
            <pc:sldMasterMk cId="2695584717" sldId="2147483648"/>
            <ac:spMk id="6" creationId="{2DF3038D-62FC-45B8-941A-CAE1D0711DD3}"/>
          </ac:spMkLst>
        </pc:spChg>
        <pc:spChg chg="add del">
          <ac:chgData name="Christian Alonso Vargas Farias" userId="f0800195-5237-4b13-8d8e-9b32f3e89b5d" providerId="ADAL" clId="{D365B59F-56F5-4702-BBB5-D2F3ABBAE7DF}" dt="2020-02-10T20:38:22.854" v="48" actId="478"/>
          <ac:spMkLst>
            <pc:docMk/>
            <pc:sldMasterMk cId="2695584717" sldId="2147483648"/>
            <ac:spMk id="7" creationId="{645DBB90-937A-4682-B967-797E401BEE24}"/>
          </ac:spMkLst>
        </pc:spChg>
        <pc:spChg chg="add del">
          <ac:chgData name="Christian Alonso Vargas Farias" userId="f0800195-5237-4b13-8d8e-9b32f3e89b5d" providerId="ADAL" clId="{D365B59F-56F5-4702-BBB5-D2F3ABBAE7DF}" dt="2020-02-10T20:38:21.341" v="47" actId="478"/>
          <ac:spMkLst>
            <pc:docMk/>
            <pc:sldMasterMk cId="2695584717" sldId="2147483648"/>
            <ac:spMk id="8" creationId="{C55C4289-51B3-462A-8A81-55F44AD3ACF2}"/>
          </ac:spMkLst>
        </pc:spChg>
        <pc:spChg chg="add del mod">
          <ac:chgData name="Christian Alonso Vargas Farias" userId="f0800195-5237-4b13-8d8e-9b32f3e89b5d" providerId="ADAL" clId="{D365B59F-56F5-4702-BBB5-D2F3ABBAE7DF}" dt="2020-02-10T20:38:41.543" v="52" actId="478"/>
          <ac:spMkLst>
            <pc:docMk/>
            <pc:sldMasterMk cId="2695584717" sldId="2147483648"/>
            <ac:spMk id="9" creationId="{AA16E363-CCEC-424E-A56B-B04339D95494}"/>
          </ac:spMkLst>
        </pc:spChg>
        <pc:spChg chg="add del mod">
          <ac:chgData name="Christian Alonso Vargas Farias" userId="f0800195-5237-4b13-8d8e-9b32f3e89b5d" providerId="ADAL" clId="{D365B59F-56F5-4702-BBB5-D2F3ABBAE7DF}" dt="2020-02-10T20:38:40.295" v="51" actId="478"/>
          <ac:spMkLst>
            <pc:docMk/>
            <pc:sldMasterMk cId="2695584717" sldId="2147483648"/>
            <ac:spMk id="10" creationId="{96F008E7-2311-4C02-9307-03EF62543177}"/>
          </ac:spMkLst>
        </pc:spChg>
        <pc:spChg chg="add del mod">
          <ac:chgData name="Christian Alonso Vargas Farias" userId="f0800195-5237-4b13-8d8e-9b32f3e89b5d" providerId="ADAL" clId="{D365B59F-56F5-4702-BBB5-D2F3ABBAE7DF}" dt="2020-02-10T20:45:39.863" v="109" actId="478"/>
          <ac:spMkLst>
            <pc:docMk/>
            <pc:sldMasterMk cId="2695584717" sldId="2147483648"/>
            <ac:spMk id="11" creationId="{C7896696-13A8-4359-A0B4-FDE2CB9B3AD1}"/>
          </ac:spMkLst>
        </pc:spChg>
        <pc:spChg chg="add del mod">
          <ac:chgData name="Christian Alonso Vargas Farias" userId="f0800195-5237-4b13-8d8e-9b32f3e89b5d" providerId="ADAL" clId="{D365B59F-56F5-4702-BBB5-D2F3ABBAE7DF}" dt="2020-02-10T20:45:55.962" v="115" actId="478"/>
          <ac:spMkLst>
            <pc:docMk/>
            <pc:sldMasterMk cId="2695584717" sldId="2147483648"/>
            <ac:spMk id="47" creationId="{1485EEEC-D710-468C-B8C5-3696A8B3BAF6}"/>
          </ac:spMkLst>
        </pc:spChg>
        <pc:spChg chg="add mod">
          <ac:chgData name="Christian Alonso Vargas Farias" userId="f0800195-5237-4b13-8d8e-9b32f3e89b5d" providerId="ADAL" clId="{D365B59F-56F5-4702-BBB5-D2F3ABBAE7DF}" dt="2020-02-10T21:34:43.047" v="337" actId="571"/>
          <ac:spMkLst>
            <pc:docMk/>
            <pc:sldMasterMk cId="2695584717" sldId="2147483648"/>
            <ac:spMk id="49" creationId="{2A07C161-1EC6-478E-BB81-572EBE067A40}"/>
          </ac:spMkLst>
        </pc:spChg>
        <pc:spChg chg="add del">
          <ac:chgData name="Christian Alonso Vargas Farias" userId="f0800195-5237-4b13-8d8e-9b32f3e89b5d" providerId="ADAL" clId="{D365B59F-56F5-4702-BBB5-D2F3ABBAE7DF}" dt="2020-02-10T21:42:22.761" v="390"/>
          <ac:spMkLst>
            <pc:docMk/>
            <pc:sldMasterMk cId="2695584717" sldId="2147483648"/>
            <ac:spMk id="57" creationId="{CE6D68F7-161C-435C-9993-65EF5122DB16}"/>
          </ac:spMkLst>
        </pc:spChg>
        <pc:grpChg chg="mod">
          <ac:chgData name="Christian Alonso Vargas Farias" userId="f0800195-5237-4b13-8d8e-9b32f3e89b5d" providerId="ADAL" clId="{D365B59F-56F5-4702-BBB5-D2F3ABBAE7DF}" dt="2020-02-10T21:37:49.694" v="357" actId="1035"/>
          <ac:grpSpMkLst>
            <pc:docMk/>
            <pc:sldMasterMk cId="2695584717" sldId="2147483648"/>
            <ac:grpSpMk id="13" creationId="{798CC407-1B90-4C68-96E0-0030B6EA325A}"/>
          </ac:grpSpMkLst>
        </pc:grpChg>
        <pc:grpChg chg="mod">
          <ac:chgData name="Christian Alonso Vargas Farias" userId="f0800195-5237-4b13-8d8e-9b32f3e89b5d" providerId="ADAL" clId="{D365B59F-56F5-4702-BBB5-D2F3ABBAE7DF}" dt="2020-02-10T21:37:49.694" v="357" actId="1035"/>
          <ac:grpSpMkLst>
            <pc:docMk/>
            <pc:sldMasterMk cId="2695584717" sldId="2147483648"/>
            <ac:grpSpMk id="18" creationId="{A7315C0A-A1A8-4332-A786-592306DA8500}"/>
          </ac:grpSpMkLst>
        </pc:grpChg>
        <pc:grpChg chg="mod">
          <ac:chgData name="Christian Alonso Vargas Farias" userId="f0800195-5237-4b13-8d8e-9b32f3e89b5d" providerId="ADAL" clId="{D365B59F-56F5-4702-BBB5-D2F3ABBAE7DF}" dt="2020-02-10T21:37:14.828" v="347" actId="14100"/>
          <ac:grpSpMkLst>
            <pc:docMk/>
            <pc:sldMasterMk cId="2695584717" sldId="2147483648"/>
            <ac:grpSpMk id="51" creationId="{D9EC7CC7-8487-484A-A43C-A99ECB15EBAE}"/>
          </ac:grpSpMkLst>
        </pc:grpChg>
        <pc:picChg chg="add del mod">
          <ac:chgData name="Christian Alonso Vargas Farias" userId="f0800195-5237-4b13-8d8e-9b32f3e89b5d" providerId="ADAL" clId="{D365B59F-56F5-4702-BBB5-D2F3ABBAE7DF}" dt="2020-02-10T20:40:56.378" v="75" actId="27803"/>
          <ac:picMkLst>
            <pc:docMk/>
            <pc:sldMasterMk cId="2695584717" sldId="2147483648"/>
            <ac:picMk id="12" creationId="{798CC407-1B90-4C68-96E0-0030B6EA325A}"/>
          </ac:picMkLst>
        </pc:picChg>
        <pc:picChg chg="add del">
          <ac:chgData name="Christian Alonso Vargas Farias" userId="f0800195-5237-4b13-8d8e-9b32f3e89b5d" providerId="ADAL" clId="{D365B59F-56F5-4702-BBB5-D2F3ABBAE7DF}" dt="2020-02-10T20:41:22.353" v="79" actId="27803"/>
          <ac:picMkLst>
            <pc:docMk/>
            <pc:sldMasterMk cId="2695584717" sldId="2147483648"/>
            <ac:picMk id="17" creationId="{A7315C0A-A1A8-4332-A786-592306DA8500}"/>
          </ac:picMkLst>
        </pc:picChg>
        <pc:picChg chg="add del mod">
          <ac:chgData name="Christian Alonso Vargas Farias" userId="f0800195-5237-4b13-8d8e-9b32f3e89b5d" providerId="ADAL" clId="{D365B59F-56F5-4702-BBB5-D2F3ABBAE7DF}" dt="2020-02-10T21:35:42.273" v="340" actId="27803"/>
          <ac:picMkLst>
            <pc:docMk/>
            <pc:sldMasterMk cId="2695584717" sldId="2147483648"/>
            <ac:picMk id="48" creationId="{D9EC7CC7-8487-484A-A43C-A99ECB15EBAE}"/>
          </ac:picMkLst>
        </pc:picChg>
        <pc:picChg chg="add mod">
          <ac:chgData name="Christian Alonso Vargas Farias" userId="f0800195-5237-4b13-8d8e-9b32f3e89b5d" providerId="ADAL" clId="{D365B59F-56F5-4702-BBB5-D2F3ABBAE7DF}" dt="2020-02-10T21:34:43.047" v="337" actId="571"/>
          <ac:picMkLst>
            <pc:docMk/>
            <pc:sldMasterMk cId="2695584717" sldId="2147483648"/>
            <ac:picMk id="50" creationId="{9960C1FE-881B-4F35-8FD3-86CC0D3591A3}"/>
          </ac:picMkLst>
        </pc:picChg>
        <pc:sldLayoutChg chg="addSp delSp modSp">
          <pc:chgData name="Christian Alonso Vargas Farias" userId="f0800195-5237-4b13-8d8e-9b32f3e89b5d" providerId="ADAL" clId="{D365B59F-56F5-4702-BBB5-D2F3ABBAE7DF}" dt="2020-02-12T14:40:03.627" v="913" actId="197"/>
          <pc:sldLayoutMkLst>
            <pc:docMk/>
            <pc:sldMasterMk cId="2695584717" sldId="2147483648"/>
            <pc:sldLayoutMk cId="3916248093" sldId="2147483649"/>
          </pc:sldLayoutMkLst>
          <pc:spChg chg="mod">
            <ac:chgData name="Christian Alonso Vargas Farias" userId="f0800195-5237-4b13-8d8e-9b32f3e89b5d" providerId="ADAL" clId="{D365B59F-56F5-4702-BBB5-D2F3ABBAE7DF}" dt="2020-02-10T21:41:27.631" v="385" actId="552"/>
            <ac:spMkLst>
              <pc:docMk/>
              <pc:sldMasterMk cId="2695584717" sldId="2147483648"/>
              <pc:sldLayoutMk cId="3916248093" sldId="2147483649"/>
              <ac:spMk id="2" creationId="{69FC8C93-64E0-40FA-BCCC-AE84C4637AE1}"/>
            </ac:spMkLst>
          </pc:spChg>
          <pc:spChg chg="mod">
            <ac:chgData name="Christian Alonso Vargas Farias" userId="f0800195-5237-4b13-8d8e-9b32f3e89b5d" providerId="ADAL" clId="{D365B59F-56F5-4702-BBB5-D2F3ABBAE7DF}" dt="2020-02-10T21:48:25.232" v="464" actId="242"/>
            <ac:spMkLst>
              <pc:docMk/>
              <pc:sldMasterMk cId="2695584717" sldId="2147483648"/>
              <pc:sldLayoutMk cId="3916248093" sldId="2147483649"/>
              <ac:spMk id="3" creationId="{342C6252-2DDB-43C0-8241-75FA02D53CF9}"/>
            </ac:spMkLst>
          </pc:spChg>
          <pc:spChg chg="del">
            <ac:chgData name="Christian Alonso Vargas Farias" userId="f0800195-5237-4b13-8d8e-9b32f3e89b5d" providerId="ADAL" clId="{D365B59F-56F5-4702-BBB5-D2F3ABBAE7DF}" dt="2020-02-10T20:47:20.376" v="127" actId="478"/>
            <ac:spMkLst>
              <pc:docMk/>
              <pc:sldMasterMk cId="2695584717" sldId="2147483648"/>
              <pc:sldLayoutMk cId="3916248093" sldId="2147483649"/>
              <ac:spMk id="4" creationId="{EEB48EB4-2221-4F7C-8A2C-AE5351DBA379}"/>
            </ac:spMkLst>
          </pc:spChg>
          <pc:spChg chg="del">
            <ac:chgData name="Christian Alonso Vargas Farias" userId="f0800195-5237-4b13-8d8e-9b32f3e89b5d" providerId="ADAL" clId="{D365B59F-56F5-4702-BBB5-D2F3ABBAE7DF}" dt="2020-02-10T20:47:22.841" v="128" actId="478"/>
            <ac:spMkLst>
              <pc:docMk/>
              <pc:sldMasterMk cId="2695584717" sldId="2147483648"/>
              <pc:sldLayoutMk cId="3916248093" sldId="2147483649"/>
              <ac:spMk id="5" creationId="{A21302D4-0DA6-4C90-AD6F-DA8D3C7ED22A}"/>
            </ac:spMkLst>
          </pc:spChg>
          <pc:spChg chg="del">
            <ac:chgData name="Christian Alonso Vargas Farias" userId="f0800195-5237-4b13-8d8e-9b32f3e89b5d" providerId="ADAL" clId="{D365B59F-56F5-4702-BBB5-D2F3ABBAE7DF}" dt="2020-02-10T20:47:24.104" v="129" actId="478"/>
            <ac:spMkLst>
              <pc:docMk/>
              <pc:sldMasterMk cId="2695584717" sldId="2147483648"/>
              <pc:sldLayoutMk cId="3916248093" sldId="2147483649"/>
              <ac:spMk id="6" creationId="{2E1A710F-2593-4B6A-A52A-C759D50CDB53}"/>
            </ac:spMkLst>
          </pc:spChg>
          <pc:spChg chg="add del mod">
            <ac:chgData name="Christian Alonso Vargas Farias" userId="f0800195-5237-4b13-8d8e-9b32f3e89b5d" providerId="ADAL" clId="{D365B59F-56F5-4702-BBB5-D2F3ABBAE7DF}" dt="2020-02-10T22:11:03.878" v="650" actId="478"/>
            <ac:spMkLst>
              <pc:docMk/>
              <pc:sldMasterMk cId="2695584717" sldId="2147483648"/>
              <pc:sldLayoutMk cId="3916248093" sldId="2147483649"/>
              <ac:spMk id="15" creationId="{35C7C893-A7C8-407C-BA08-634FA7D675C5}"/>
            </ac:spMkLst>
          </pc:spChg>
          <pc:spChg chg="add del mod">
            <ac:chgData name="Christian Alonso Vargas Farias" userId="f0800195-5237-4b13-8d8e-9b32f3e89b5d" providerId="ADAL" clId="{D365B59F-56F5-4702-BBB5-D2F3ABBAE7DF}" dt="2020-02-10T22:07:50.383" v="634" actId="478"/>
            <ac:spMkLst>
              <pc:docMk/>
              <pc:sldMasterMk cId="2695584717" sldId="2147483648"/>
              <pc:sldLayoutMk cId="3916248093" sldId="2147483649"/>
              <ac:spMk id="17" creationId="{4599C6DB-97EE-4ED6-B37E-6AF68606EC72}"/>
            </ac:spMkLst>
          </pc:spChg>
          <pc:spChg chg="add del">
            <ac:chgData name="Christian Alonso Vargas Farias" userId="f0800195-5237-4b13-8d8e-9b32f3e89b5d" providerId="ADAL" clId="{D365B59F-56F5-4702-BBB5-D2F3ABBAE7DF}" dt="2020-02-10T22:10:12.204" v="636" actId="11529"/>
            <ac:spMkLst>
              <pc:docMk/>
              <pc:sldMasterMk cId="2695584717" sldId="2147483648"/>
              <pc:sldLayoutMk cId="3916248093" sldId="2147483649"/>
              <ac:spMk id="18" creationId="{2009BA43-61BE-4CEF-89D8-1F094CDBC098}"/>
            </ac:spMkLst>
          </pc:spChg>
          <pc:spChg chg="add mod">
            <ac:chgData name="Christian Alonso Vargas Farias" userId="f0800195-5237-4b13-8d8e-9b32f3e89b5d" providerId="ADAL" clId="{D365B59F-56F5-4702-BBB5-D2F3ABBAE7DF}" dt="2020-02-10T22:11:01.382" v="649" actId="242"/>
            <ac:spMkLst>
              <pc:docMk/>
              <pc:sldMasterMk cId="2695584717" sldId="2147483648"/>
              <pc:sldLayoutMk cId="3916248093" sldId="2147483649"/>
              <ac:spMk id="19" creationId="{9DA36818-F61B-4B28-B280-572A83C6FC95}"/>
            </ac:spMkLst>
          </pc:spChg>
          <pc:picChg chg="add mod">
            <ac:chgData name="Christian Alonso Vargas Farias" userId="f0800195-5237-4b13-8d8e-9b32f3e89b5d" providerId="ADAL" clId="{D365B59F-56F5-4702-BBB5-D2F3ABBAE7DF}" dt="2020-02-10T21:08:22.750" v="170" actId="1076"/>
            <ac:picMkLst>
              <pc:docMk/>
              <pc:sldMasterMk cId="2695584717" sldId="2147483648"/>
              <pc:sldLayoutMk cId="3916248093" sldId="2147483649"/>
              <ac:picMk id="7" creationId="{37A3CFA5-8624-405F-88D5-77DBFD476C4B}"/>
            </ac:picMkLst>
          </pc:picChg>
          <pc:picChg chg="add del mod ord">
            <ac:chgData name="Christian Alonso Vargas Farias" userId="f0800195-5237-4b13-8d8e-9b32f3e89b5d" providerId="ADAL" clId="{D365B59F-56F5-4702-BBB5-D2F3ABBAE7DF}" dt="2020-02-10T21:09:55.134" v="213" actId="478"/>
            <ac:picMkLst>
              <pc:docMk/>
              <pc:sldMasterMk cId="2695584717" sldId="2147483648"/>
              <pc:sldLayoutMk cId="3916248093" sldId="2147483649"/>
              <ac:picMk id="9" creationId="{D7F036B0-7BAB-4CD0-9267-6F0BF8AFE6E4}"/>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0" creationId="{48340E14-8D20-44CD-9DB5-D8C14158CEA1}"/>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1" creationId="{7331C72A-CEAF-43B1-BC2C-65EE3D4F9F18}"/>
            </ac:picMkLst>
          </pc:picChg>
          <pc:picChg chg="add mod ord">
            <ac:chgData name="Christian Alonso Vargas Farias" userId="f0800195-5237-4b13-8d8e-9b32f3e89b5d" providerId="ADAL" clId="{D365B59F-56F5-4702-BBB5-D2F3ABBAE7DF}" dt="2020-02-12T14:40:03.627" v="913" actId="197"/>
            <ac:picMkLst>
              <pc:docMk/>
              <pc:sldMasterMk cId="2695584717" sldId="2147483648"/>
              <pc:sldLayoutMk cId="3916248093" sldId="2147483649"/>
              <ac:picMk id="12" creationId="{F3E43A05-558E-4AB4-8A61-B280805FE751}"/>
            </ac:picMkLst>
          </pc:picChg>
          <pc:picChg chg="add mod ord">
            <ac:chgData name="Christian Alonso Vargas Farias" userId="f0800195-5237-4b13-8d8e-9b32f3e89b5d" providerId="ADAL" clId="{D365B59F-56F5-4702-BBB5-D2F3ABBAE7DF}" dt="2020-02-10T21:40:44.356" v="365" actId="1076"/>
            <ac:picMkLst>
              <pc:docMk/>
              <pc:sldMasterMk cId="2695584717" sldId="2147483648"/>
              <pc:sldLayoutMk cId="3916248093" sldId="2147483649"/>
              <ac:picMk id="14" creationId="{15E1FBFF-3347-496D-99A1-DFB16468ACC9}"/>
            </ac:picMkLst>
          </pc:picChg>
          <pc:picChg chg="add mod">
            <ac:chgData name="Christian Alonso Vargas Farias" userId="f0800195-5237-4b13-8d8e-9b32f3e89b5d" providerId="ADAL" clId="{D365B59F-56F5-4702-BBB5-D2F3ABBAE7DF}" dt="2020-02-10T21:57:06.148" v="546" actId="1036"/>
            <ac:picMkLst>
              <pc:docMk/>
              <pc:sldMasterMk cId="2695584717" sldId="2147483648"/>
              <pc:sldLayoutMk cId="3916248093" sldId="2147483649"/>
              <ac:picMk id="16" creationId="{7C16ECB8-BC9A-415C-9C71-1BF995F5C0AF}"/>
            </ac:picMkLst>
          </pc:picChg>
        </pc:sldLayoutChg>
        <pc:sldLayoutChg chg="addSp delSp modSp">
          <pc:chgData name="Christian Alonso Vargas Farias" userId="f0800195-5237-4b13-8d8e-9b32f3e89b5d" providerId="ADAL" clId="{D365B59F-56F5-4702-BBB5-D2F3ABBAE7DF}" dt="2020-02-10T22:12:23.002" v="660" actId="478"/>
          <pc:sldLayoutMkLst>
            <pc:docMk/>
            <pc:sldMasterMk cId="2695584717" sldId="2147483648"/>
            <pc:sldLayoutMk cId="3092147257" sldId="2147483650"/>
          </pc:sldLayoutMkLst>
          <pc:spChg chg="del">
            <ac:chgData name="Christian Alonso Vargas Farias" userId="f0800195-5237-4b13-8d8e-9b32f3e89b5d" providerId="ADAL" clId="{D365B59F-56F5-4702-BBB5-D2F3ABBAE7DF}" dt="2020-02-10T21:05:42.303" v="152" actId="478"/>
            <ac:spMkLst>
              <pc:docMk/>
              <pc:sldMasterMk cId="2695584717" sldId="2147483648"/>
              <pc:sldLayoutMk cId="3092147257" sldId="2147483650"/>
              <ac:spMk id="2" creationId="{D163DA7A-73C8-4CC4-A13A-AAF1DE65F7F5}"/>
            </ac:spMkLst>
          </pc:spChg>
          <pc:spChg chg="mod">
            <ac:chgData name="Christian Alonso Vargas Farias" userId="f0800195-5237-4b13-8d8e-9b32f3e89b5d" providerId="ADAL" clId="{D365B59F-56F5-4702-BBB5-D2F3ABBAE7DF}" dt="2020-02-10T21:49:09.974" v="526" actId="1036"/>
            <ac:spMkLst>
              <pc:docMk/>
              <pc:sldMasterMk cId="2695584717" sldId="2147483648"/>
              <pc:sldLayoutMk cId="3092147257" sldId="2147483650"/>
              <ac:spMk id="3" creationId="{59DA4E72-5B16-44F6-9635-C5BD9AF62810}"/>
            </ac:spMkLst>
          </pc:spChg>
          <pc:spChg chg="del">
            <ac:chgData name="Christian Alonso Vargas Farias" userId="f0800195-5237-4b13-8d8e-9b32f3e89b5d" providerId="ADAL" clId="{D365B59F-56F5-4702-BBB5-D2F3ABBAE7DF}" dt="2020-02-10T20:47:28.347" v="130" actId="478"/>
            <ac:spMkLst>
              <pc:docMk/>
              <pc:sldMasterMk cId="2695584717" sldId="2147483648"/>
              <pc:sldLayoutMk cId="3092147257" sldId="2147483650"/>
              <ac:spMk id="4" creationId="{32F03883-30EB-4975-9F0C-67F19B2596CB}"/>
            </ac:spMkLst>
          </pc:spChg>
          <pc:spChg chg="del">
            <ac:chgData name="Christian Alonso Vargas Farias" userId="f0800195-5237-4b13-8d8e-9b32f3e89b5d" providerId="ADAL" clId="{D365B59F-56F5-4702-BBB5-D2F3ABBAE7DF}" dt="2020-02-10T20:47:30.141" v="131" actId="478"/>
            <ac:spMkLst>
              <pc:docMk/>
              <pc:sldMasterMk cId="2695584717" sldId="2147483648"/>
              <pc:sldLayoutMk cId="3092147257" sldId="2147483650"/>
              <ac:spMk id="5" creationId="{7A80EABE-BD66-4F5B-8DD1-FA9CAD8ED1CF}"/>
            </ac:spMkLst>
          </pc:spChg>
          <pc:spChg chg="del">
            <ac:chgData name="Christian Alonso Vargas Farias" userId="f0800195-5237-4b13-8d8e-9b32f3e89b5d" providerId="ADAL" clId="{D365B59F-56F5-4702-BBB5-D2F3ABBAE7DF}" dt="2020-02-10T20:47:31.733" v="132" actId="478"/>
            <ac:spMkLst>
              <pc:docMk/>
              <pc:sldMasterMk cId="2695584717" sldId="2147483648"/>
              <pc:sldLayoutMk cId="3092147257" sldId="2147483650"/>
              <ac:spMk id="6" creationId="{766F97CC-5BE8-4737-AB26-816147A0DF40}"/>
            </ac:spMkLst>
          </pc:spChg>
          <pc:spChg chg="add del">
            <ac:chgData name="Christian Alonso Vargas Farias" userId="f0800195-5237-4b13-8d8e-9b32f3e89b5d" providerId="ADAL" clId="{D365B59F-56F5-4702-BBB5-D2F3ABBAE7DF}" dt="2020-02-10T21:36:15.173" v="343" actId="478"/>
            <ac:spMkLst>
              <pc:docMk/>
              <pc:sldMasterMk cId="2695584717" sldId="2147483648"/>
              <pc:sldLayoutMk cId="3092147257" sldId="2147483650"/>
              <ac:spMk id="7" creationId="{D21E3BA7-E9F8-45F4-BF76-C737AC962814}"/>
            </ac:spMkLst>
          </pc:spChg>
          <pc:spChg chg="add mod">
            <ac:chgData name="Christian Alonso Vargas Farias" userId="f0800195-5237-4b13-8d8e-9b32f3e89b5d" providerId="ADAL" clId="{D365B59F-56F5-4702-BBB5-D2F3ABBAE7DF}" dt="2020-02-10T21:38:23.187" v="361" actId="14100"/>
            <ac:spMkLst>
              <pc:docMk/>
              <pc:sldMasterMk cId="2695584717" sldId="2147483648"/>
              <pc:sldLayoutMk cId="3092147257" sldId="2147483650"/>
              <ac:spMk id="8" creationId="{01F0777D-47A6-4CCF-BC6D-32AE8E27C566}"/>
            </ac:spMkLst>
          </pc:spChg>
          <pc:spChg chg="add del">
            <ac:chgData name="Christian Alonso Vargas Farias" userId="f0800195-5237-4b13-8d8e-9b32f3e89b5d" providerId="ADAL" clId="{D365B59F-56F5-4702-BBB5-D2F3ABBAE7DF}" dt="2020-02-10T22:11:24.236" v="651" actId="11529"/>
            <ac:spMkLst>
              <pc:docMk/>
              <pc:sldMasterMk cId="2695584717" sldId="2147483648"/>
              <pc:sldLayoutMk cId="3092147257" sldId="2147483650"/>
              <ac:spMk id="9" creationId="{1ADEF2BD-1022-45AD-BC3B-BAA55C28F0A9}"/>
            </ac:spMkLst>
          </pc:spChg>
          <pc:spChg chg="add del mod">
            <ac:chgData name="Christian Alonso Vargas Farias" userId="f0800195-5237-4b13-8d8e-9b32f3e89b5d" providerId="ADAL" clId="{D365B59F-56F5-4702-BBB5-D2F3ABBAE7DF}" dt="2020-02-10T22:12:23.002" v="660" actId="478"/>
            <ac:spMkLst>
              <pc:docMk/>
              <pc:sldMasterMk cId="2695584717" sldId="2147483648"/>
              <pc:sldLayoutMk cId="3092147257" sldId="2147483650"/>
              <ac:spMk id="10" creationId="{BF384FBB-DBA9-4AE4-89D4-457515ED2705}"/>
            </ac:spMkLst>
          </pc:spChg>
        </pc:sldLayoutChg>
        <pc:sldLayoutChg chg="del">
          <pc:chgData name="Christian Alonso Vargas Farias" userId="f0800195-5237-4b13-8d8e-9b32f3e89b5d" providerId="ADAL" clId="{D365B59F-56F5-4702-BBB5-D2F3ABBAE7DF}" dt="2020-02-10T20:46:56.555" v="122" actId="2696"/>
          <pc:sldLayoutMkLst>
            <pc:docMk/>
            <pc:sldMasterMk cId="2695584717" sldId="2147483648"/>
            <pc:sldLayoutMk cId="1581080241" sldId="2147483651"/>
          </pc:sldLayoutMkLst>
        </pc:sldLayoutChg>
        <pc:sldLayoutChg chg="addSp delSp modSp del">
          <pc:chgData name="Christian Alonso Vargas Farias" userId="f0800195-5237-4b13-8d8e-9b32f3e89b5d" providerId="ADAL" clId="{D365B59F-56F5-4702-BBB5-D2F3ABBAE7DF}" dt="2020-02-10T22:17:29.702" v="722" actId="2696"/>
          <pc:sldLayoutMkLst>
            <pc:docMk/>
            <pc:sldMasterMk cId="2695584717" sldId="2147483648"/>
            <pc:sldLayoutMk cId="3648491893" sldId="2147483652"/>
          </pc:sldLayoutMkLst>
          <pc:spChg chg="del">
            <ac:chgData name="Christian Alonso Vargas Farias" userId="f0800195-5237-4b13-8d8e-9b32f3e89b5d" providerId="ADAL" clId="{D365B59F-56F5-4702-BBB5-D2F3ABBAE7DF}" dt="2020-02-10T21:05:34.362" v="150" actId="478"/>
            <ac:spMkLst>
              <pc:docMk/>
              <pc:sldMasterMk cId="2695584717" sldId="2147483648"/>
              <pc:sldLayoutMk cId="3648491893" sldId="2147483652"/>
              <ac:spMk id="2" creationId="{BA5FCFB0-3C18-4000-8A4B-B48449BC40B6}"/>
            </ac:spMkLst>
          </pc:spChg>
          <pc:spChg chg="del">
            <ac:chgData name="Christian Alonso Vargas Farias" userId="f0800195-5237-4b13-8d8e-9b32f3e89b5d" providerId="ADAL" clId="{D365B59F-56F5-4702-BBB5-D2F3ABBAE7DF}" dt="2020-02-10T21:04:34.173" v="136" actId="478"/>
            <ac:spMkLst>
              <pc:docMk/>
              <pc:sldMasterMk cId="2695584717" sldId="2147483648"/>
              <pc:sldLayoutMk cId="3648491893" sldId="2147483652"/>
              <ac:spMk id="3" creationId="{54456B2F-FCD2-4267-BB40-AE577A808EF1}"/>
            </ac:spMkLst>
          </pc:spChg>
          <pc:spChg chg="del mod">
            <ac:chgData name="Christian Alonso Vargas Farias" userId="f0800195-5237-4b13-8d8e-9b32f3e89b5d" providerId="ADAL" clId="{D365B59F-56F5-4702-BBB5-D2F3ABBAE7DF}" dt="2020-02-10T21:06:17.565" v="156" actId="478"/>
            <ac:spMkLst>
              <pc:docMk/>
              <pc:sldMasterMk cId="2695584717" sldId="2147483648"/>
              <pc:sldLayoutMk cId="3648491893" sldId="2147483652"/>
              <ac:spMk id="4" creationId="{AD3F5EE1-5589-45A6-8587-2B70DAEAE944}"/>
            </ac:spMkLst>
          </pc:spChg>
          <pc:spChg chg="del">
            <ac:chgData name="Christian Alonso Vargas Farias" userId="f0800195-5237-4b13-8d8e-9b32f3e89b5d" providerId="ADAL" clId="{D365B59F-56F5-4702-BBB5-D2F3ABBAE7DF}" dt="2020-02-10T20:47:35.430" v="133" actId="478"/>
            <ac:spMkLst>
              <pc:docMk/>
              <pc:sldMasterMk cId="2695584717" sldId="2147483648"/>
              <pc:sldLayoutMk cId="3648491893" sldId="2147483652"/>
              <ac:spMk id="5" creationId="{D2998B14-77E6-4DC3-A7DF-D4461FA6C630}"/>
            </ac:spMkLst>
          </pc:spChg>
          <pc:spChg chg="del">
            <ac:chgData name="Christian Alonso Vargas Farias" userId="f0800195-5237-4b13-8d8e-9b32f3e89b5d" providerId="ADAL" clId="{D365B59F-56F5-4702-BBB5-D2F3ABBAE7DF}" dt="2020-02-10T20:47:37.099" v="134" actId="478"/>
            <ac:spMkLst>
              <pc:docMk/>
              <pc:sldMasterMk cId="2695584717" sldId="2147483648"/>
              <pc:sldLayoutMk cId="3648491893" sldId="2147483652"/>
              <ac:spMk id="6" creationId="{D0E20A94-4D4D-486B-BAAD-DB82D09AA21E}"/>
            </ac:spMkLst>
          </pc:spChg>
          <pc:spChg chg="del">
            <ac:chgData name="Christian Alonso Vargas Farias" userId="f0800195-5237-4b13-8d8e-9b32f3e89b5d" providerId="ADAL" clId="{D365B59F-56F5-4702-BBB5-D2F3ABBAE7DF}" dt="2020-02-10T20:47:38.550" v="135" actId="478"/>
            <ac:spMkLst>
              <pc:docMk/>
              <pc:sldMasterMk cId="2695584717" sldId="2147483648"/>
              <pc:sldLayoutMk cId="3648491893" sldId="2147483652"/>
              <ac:spMk id="7" creationId="{AA523486-DA3E-4C3E-872B-A26182CDB9F3}"/>
            </ac:spMkLst>
          </pc:spChg>
          <pc:spChg chg="del mod ord">
            <ac:chgData name="Christian Alonso Vargas Farias" userId="f0800195-5237-4b13-8d8e-9b32f3e89b5d" providerId="ADAL" clId="{D365B59F-56F5-4702-BBB5-D2F3ABBAE7DF}" dt="2020-02-10T21:11:06.270" v="241" actId="478"/>
            <ac:spMkLst>
              <pc:docMk/>
              <pc:sldMasterMk cId="2695584717" sldId="2147483648"/>
              <pc:sldLayoutMk cId="3648491893" sldId="2147483652"/>
              <ac:spMk id="9" creationId="{82D327EC-2F06-499B-98B4-9113D840A3C9}"/>
            </ac:spMkLst>
          </pc:spChg>
          <pc:spChg chg="add del">
            <ac:chgData name="Christian Alonso Vargas Farias" userId="f0800195-5237-4b13-8d8e-9b32f3e89b5d" providerId="ADAL" clId="{D365B59F-56F5-4702-BBB5-D2F3ABBAE7DF}" dt="2020-02-10T21:11:19.280" v="242" actId="478"/>
            <ac:spMkLst>
              <pc:docMk/>
              <pc:sldMasterMk cId="2695584717" sldId="2147483648"/>
              <pc:sldLayoutMk cId="3648491893" sldId="2147483652"/>
              <ac:spMk id="12" creationId="{1D96F74E-D55B-4F62-90A4-2863C6C3D888}"/>
            </ac:spMkLst>
          </pc:spChg>
          <pc:spChg chg="add del mod">
            <ac:chgData name="Christian Alonso Vargas Farias" userId="f0800195-5237-4b13-8d8e-9b32f3e89b5d" providerId="ADAL" clId="{D365B59F-56F5-4702-BBB5-D2F3ABBAE7DF}" dt="2020-02-10T21:11:20.653" v="243" actId="478"/>
            <ac:spMkLst>
              <pc:docMk/>
              <pc:sldMasterMk cId="2695584717" sldId="2147483648"/>
              <pc:sldLayoutMk cId="3648491893" sldId="2147483652"/>
              <ac:spMk id="13" creationId="{8A9BF9D4-09D6-426C-A424-21439C3E6562}"/>
            </ac:spMkLst>
          </pc:spChg>
          <pc:spChg chg="add mod ord">
            <ac:chgData name="Christian Alonso Vargas Farias" userId="f0800195-5237-4b13-8d8e-9b32f3e89b5d" providerId="ADAL" clId="{D365B59F-56F5-4702-BBB5-D2F3ABBAE7DF}" dt="2020-02-10T21:46:24.516" v="409" actId="207"/>
            <ac:spMkLst>
              <pc:docMk/>
              <pc:sldMasterMk cId="2695584717" sldId="2147483648"/>
              <pc:sldLayoutMk cId="3648491893" sldId="2147483652"/>
              <ac:spMk id="14" creationId="{9F2011CA-BDCF-4A04-9773-7239AE2D8C1B}"/>
            </ac:spMkLst>
          </pc:spChg>
          <pc:spChg chg="add del mod">
            <ac:chgData name="Christian Alonso Vargas Farias" userId="f0800195-5237-4b13-8d8e-9b32f3e89b5d" providerId="ADAL" clId="{D365B59F-56F5-4702-BBB5-D2F3ABBAE7DF}" dt="2020-02-10T21:13:46.216" v="278" actId="478"/>
            <ac:spMkLst>
              <pc:docMk/>
              <pc:sldMasterMk cId="2695584717" sldId="2147483648"/>
              <pc:sldLayoutMk cId="3648491893" sldId="2147483652"/>
              <ac:spMk id="16" creationId="{8C8B651C-67CF-4533-B6C3-8EFD6F94150C}"/>
            </ac:spMkLst>
          </pc:spChg>
          <pc:spChg chg="add del mod ord">
            <ac:chgData name="Christian Alonso Vargas Farias" userId="f0800195-5237-4b13-8d8e-9b32f3e89b5d" providerId="ADAL" clId="{D365B59F-56F5-4702-BBB5-D2F3ABBAE7DF}" dt="2020-02-10T21:44:50.609" v="397" actId="478"/>
            <ac:spMkLst>
              <pc:docMk/>
              <pc:sldMasterMk cId="2695584717" sldId="2147483648"/>
              <pc:sldLayoutMk cId="3648491893" sldId="2147483652"/>
              <ac:spMk id="20" creationId="{C19C4813-71AB-4E2F-B17B-25DED9DD17D3}"/>
            </ac:spMkLst>
          </pc:spChg>
          <pc:spChg chg="add del mod">
            <ac:chgData name="Christian Alonso Vargas Farias" userId="f0800195-5237-4b13-8d8e-9b32f3e89b5d" providerId="ADAL" clId="{D365B59F-56F5-4702-BBB5-D2F3ABBAE7DF}" dt="2020-02-10T22:04:34.945" v="591" actId="478"/>
            <ac:spMkLst>
              <pc:docMk/>
              <pc:sldMasterMk cId="2695584717" sldId="2147483648"/>
              <pc:sldLayoutMk cId="3648491893" sldId="2147483652"/>
              <ac:spMk id="23" creationId="{10E5184C-E4D6-4C80-8AB1-BFA79D7F8916}"/>
            </ac:spMkLst>
          </pc:spChg>
          <pc:spChg chg="add del mod">
            <ac:chgData name="Christian Alonso Vargas Farias" userId="f0800195-5237-4b13-8d8e-9b32f3e89b5d" providerId="ADAL" clId="{D365B59F-56F5-4702-BBB5-D2F3ABBAE7DF}" dt="2020-02-10T22:06:45.705" v="601" actId="478"/>
            <ac:spMkLst>
              <pc:docMk/>
              <pc:sldMasterMk cId="2695584717" sldId="2147483648"/>
              <pc:sldLayoutMk cId="3648491893" sldId="2147483652"/>
              <ac:spMk id="70" creationId="{1E77C31B-6C28-4380-9605-4D7062718180}"/>
            </ac:spMkLst>
          </pc:spChg>
          <pc:spChg chg="add del mod">
            <ac:chgData name="Christian Alonso Vargas Farias" userId="f0800195-5237-4b13-8d8e-9b32f3e89b5d" providerId="ADAL" clId="{D365B59F-56F5-4702-BBB5-D2F3ABBAE7DF}" dt="2020-02-10T22:05:56.035" v="600" actId="478"/>
            <ac:spMkLst>
              <pc:docMk/>
              <pc:sldMasterMk cId="2695584717" sldId="2147483648"/>
              <pc:sldLayoutMk cId="3648491893" sldId="2147483652"/>
              <ac:spMk id="71" creationId="{9E28515C-5576-4A43-BE28-D374C2E92B55}"/>
            </ac:spMkLst>
          </pc:spChg>
          <pc:spChg chg="add del mod">
            <ac:chgData name="Christian Alonso Vargas Farias" userId="f0800195-5237-4b13-8d8e-9b32f3e89b5d" providerId="ADAL" clId="{D365B59F-56F5-4702-BBB5-D2F3ABBAE7DF}" dt="2020-02-10T22:16:09.219" v="699" actId="478"/>
            <ac:spMkLst>
              <pc:docMk/>
              <pc:sldMasterMk cId="2695584717" sldId="2147483648"/>
              <pc:sldLayoutMk cId="3648491893" sldId="2147483652"/>
              <ac:spMk id="72" creationId="{2AE517C0-858F-4BD7-B3D9-4CD67605E9B5}"/>
            </ac:spMkLst>
          </pc:spChg>
          <pc:spChg chg="add del">
            <ac:chgData name="Christian Alonso Vargas Farias" userId="f0800195-5237-4b13-8d8e-9b32f3e89b5d" providerId="ADAL" clId="{D365B59F-56F5-4702-BBB5-D2F3ABBAE7DF}" dt="2020-02-10T22:15:42.668" v="691" actId="11529"/>
            <ac:spMkLst>
              <pc:docMk/>
              <pc:sldMasterMk cId="2695584717" sldId="2147483648"/>
              <pc:sldLayoutMk cId="3648491893" sldId="2147483652"/>
              <ac:spMk id="73" creationId="{558F19FE-1B46-4AF5-A06A-76F087F4CBA5}"/>
            </ac:spMkLst>
          </pc:spChg>
          <pc:spChg chg="add mod">
            <ac:chgData name="Christian Alonso Vargas Farias" userId="f0800195-5237-4b13-8d8e-9b32f3e89b5d" providerId="ADAL" clId="{D365B59F-56F5-4702-BBB5-D2F3ABBAE7DF}" dt="2020-02-10T22:16:15.163" v="702" actId="1076"/>
            <ac:spMkLst>
              <pc:docMk/>
              <pc:sldMasterMk cId="2695584717" sldId="2147483648"/>
              <pc:sldLayoutMk cId="3648491893" sldId="2147483652"/>
              <ac:spMk id="74" creationId="{C2D17432-8437-40FC-B86B-A464E677D812}"/>
            </ac:spMkLst>
          </pc:s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5" creationId="{34B87826-B8E1-4EBC-9C29-F6F53EA302CB}"/>
            </ac:grpSpMkLst>
          </pc:gr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9" creationId="{E27BC9AD-0E15-485D-9A88-0D1078788AB4}"/>
            </ac:grpSpMkLst>
          </pc:grpChg>
          <pc:grpChg chg="add del">
            <ac:chgData name="Christian Alonso Vargas Farias" userId="f0800195-5237-4b13-8d8e-9b32f3e89b5d" providerId="ADAL" clId="{D365B59F-56F5-4702-BBB5-D2F3ABBAE7DF}" dt="2020-02-10T21:50:10.658" v="533" actId="478"/>
            <ac:grpSpMkLst>
              <pc:docMk/>
              <pc:sldMasterMk cId="2695584717" sldId="2147483648"/>
              <pc:sldLayoutMk cId="3648491893" sldId="2147483652"/>
              <ac:grpSpMk id="58" creationId="{ADBFAC75-C2E8-439B-96E4-80F98BF1282D}"/>
            </ac:grpSpMkLst>
          </pc:grpChg>
          <pc:picChg chg="add del">
            <ac:chgData name="Christian Alonso Vargas Farias" userId="f0800195-5237-4b13-8d8e-9b32f3e89b5d" providerId="ADAL" clId="{D365B59F-56F5-4702-BBB5-D2F3ABBAE7DF}" dt="2020-02-10T21:04:44.819" v="138" actId="27803"/>
            <ac:picMkLst>
              <pc:docMk/>
              <pc:sldMasterMk cId="2695584717" sldId="2147483648"/>
              <pc:sldLayoutMk cId="3648491893" sldId="2147483652"/>
              <ac:picMk id="8" creationId="{82D327EC-2F06-499B-98B4-9113D840A3C9}"/>
            </ac:picMkLst>
          </pc:picChg>
          <pc:picChg chg="add del mod ord modCrop">
            <ac:chgData name="Christian Alonso Vargas Farias" userId="f0800195-5237-4b13-8d8e-9b32f3e89b5d" providerId="ADAL" clId="{D365B59F-56F5-4702-BBB5-D2F3ABBAE7DF}" dt="2020-02-10T21:10:50.888" v="239" actId="478"/>
            <ac:picMkLst>
              <pc:docMk/>
              <pc:sldMasterMk cId="2695584717" sldId="2147483648"/>
              <pc:sldLayoutMk cId="3648491893" sldId="2147483652"/>
              <ac:picMk id="11" creationId="{ACA4D681-DF0F-4EBF-8784-59A19AA8A0B0}"/>
            </ac:picMkLst>
          </pc:picChg>
          <pc:picChg chg="add del mod ord">
            <ac:chgData name="Christian Alonso Vargas Farias" userId="f0800195-5237-4b13-8d8e-9b32f3e89b5d" providerId="ADAL" clId="{D365B59F-56F5-4702-BBB5-D2F3ABBAE7DF}" dt="2020-02-10T21:32:46.222" v="308" actId="478"/>
            <ac:picMkLst>
              <pc:docMk/>
              <pc:sldMasterMk cId="2695584717" sldId="2147483648"/>
              <pc:sldLayoutMk cId="3648491893" sldId="2147483652"/>
              <ac:picMk id="15" creationId="{CB165141-118E-4968-ADA2-3DA898DCBE60}"/>
            </ac:picMkLst>
          </pc:picChg>
          <pc:picChg chg="add del mod ord modCrop">
            <ac:chgData name="Christian Alonso Vargas Farias" userId="f0800195-5237-4b13-8d8e-9b32f3e89b5d" providerId="ADAL" clId="{D365B59F-56F5-4702-BBB5-D2F3ABBAE7DF}" dt="2020-02-10T21:32:46.830" v="309" actId="478"/>
            <ac:picMkLst>
              <pc:docMk/>
              <pc:sldMasterMk cId="2695584717" sldId="2147483648"/>
              <pc:sldLayoutMk cId="3648491893" sldId="2147483652"/>
              <ac:picMk id="17" creationId="{370CFF7A-EE4B-4E0D-B26C-CC3380B3FE76}"/>
            </ac:picMkLst>
          </pc:picChg>
          <pc:picChg chg="add del">
            <ac:chgData name="Christian Alonso Vargas Farias" userId="f0800195-5237-4b13-8d8e-9b32f3e89b5d" providerId="ADAL" clId="{D365B59F-56F5-4702-BBB5-D2F3ABBAE7DF}" dt="2020-02-10T21:45:21.170" v="404" actId="478"/>
            <ac:picMkLst>
              <pc:docMk/>
              <pc:sldMasterMk cId="2695584717" sldId="2147483648"/>
              <pc:sldLayoutMk cId="3648491893" sldId="2147483652"/>
              <ac:picMk id="18" creationId="{3FB532DA-CEFE-4E6B-B114-5AF19F18E890}"/>
            </ac:picMkLst>
          </pc:picChg>
          <pc:picChg chg="add">
            <ac:chgData name="Christian Alonso Vargas Farias" userId="f0800195-5237-4b13-8d8e-9b32f3e89b5d" providerId="ADAL" clId="{D365B59F-56F5-4702-BBB5-D2F3ABBAE7DF}" dt="2020-02-10T21:32:56.031" v="311"/>
            <ac:picMkLst>
              <pc:docMk/>
              <pc:sldMasterMk cId="2695584717" sldId="2147483648"/>
              <pc:sldLayoutMk cId="3648491893" sldId="2147483652"/>
              <ac:picMk id="19" creationId="{92ACFD0D-A4A8-41B5-9E81-82F013C44979}"/>
            </ac:picMkLst>
          </pc:picChg>
          <pc:picChg chg="add del mod ord modCrop">
            <ac:chgData name="Christian Alonso Vargas Farias" userId="f0800195-5237-4b13-8d8e-9b32f3e89b5d" providerId="ADAL" clId="{D365B59F-56F5-4702-BBB5-D2F3ABBAE7DF}" dt="2020-02-10T21:47:58.244" v="461" actId="167"/>
            <ac:picMkLst>
              <pc:docMk/>
              <pc:sldMasterMk cId="2695584717" sldId="2147483648"/>
              <pc:sldLayoutMk cId="3648491893" sldId="2147483652"/>
              <ac:picMk id="22" creationId="{B8B00757-DB99-422A-8988-CAAD8080C79D}"/>
            </ac:picMkLst>
          </pc:picChg>
          <pc:picChg chg="add mod ord">
            <ac:chgData name="Christian Alonso Vargas Farias" userId="f0800195-5237-4b13-8d8e-9b32f3e89b5d" providerId="ADAL" clId="{D365B59F-56F5-4702-BBB5-D2F3ABBAE7DF}" dt="2020-02-10T22:16:11.154" v="701" actId="1076"/>
            <ac:picMkLst>
              <pc:docMk/>
              <pc:sldMasterMk cId="2695584717" sldId="2147483648"/>
              <pc:sldLayoutMk cId="3648491893" sldId="2147483652"/>
              <ac:picMk id="24" creationId="{D10B4DBD-0B1A-46C6-A923-B5E52C24A813}"/>
            </ac:picMkLst>
          </pc:picChg>
          <pc:picChg chg="add mod">
            <ac:chgData name="Christian Alonso Vargas Farias" userId="f0800195-5237-4b13-8d8e-9b32f3e89b5d" providerId="ADAL" clId="{D365B59F-56F5-4702-BBB5-D2F3ABBAE7DF}" dt="2020-02-10T21:57:55.272" v="554" actId="1076"/>
            <ac:picMkLst>
              <pc:docMk/>
              <pc:sldMasterMk cId="2695584717" sldId="2147483648"/>
              <pc:sldLayoutMk cId="3648491893" sldId="2147483652"/>
              <ac:picMk id="64" creationId="{12EDF32C-FB8F-400C-B0E0-BD1D6BADF55B}"/>
            </ac:picMkLst>
          </pc:picChg>
          <pc:picChg chg="add mod">
            <ac:chgData name="Christian Alonso Vargas Farias" userId="f0800195-5237-4b13-8d8e-9b32f3e89b5d" providerId="ADAL" clId="{D365B59F-56F5-4702-BBB5-D2F3ABBAE7DF}" dt="2020-02-10T21:58:07.487" v="557" actId="1076"/>
            <ac:picMkLst>
              <pc:docMk/>
              <pc:sldMasterMk cId="2695584717" sldId="2147483648"/>
              <pc:sldLayoutMk cId="3648491893" sldId="2147483652"/>
              <ac:picMk id="65" creationId="{8B8F24E2-2475-4C70-A7F3-30C600077461}"/>
            </ac:picMkLst>
          </pc:picChg>
          <pc:picChg chg="add mod">
            <ac:chgData name="Christian Alonso Vargas Farias" userId="f0800195-5237-4b13-8d8e-9b32f3e89b5d" providerId="ADAL" clId="{D365B59F-56F5-4702-BBB5-D2F3ABBAE7DF}" dt="2020-02-10T21:59:47.001" v="563" actId="1076"/>
            <ac:picMkLst>
              <pc:docMk/>
              <pc:sldMasterMk cId="2695584717" sldId="2147483648"/>
              <pc:sldLayoutMk cId="3648491893" sldId="2147483652"/>
              <ac:picMk id="66" creationId="{98098F8E-EB42-45D2-A091-75A0883FC056}"/>
            </ac:picMkLst>
          </pc:picChg>
          <pc:picChg chg="add del mod">
            <ac:chgData name="Christian Alonso Vargas Farias" userId="f0800195-5237-4b13-8d8e-9b32f3e89b5d" providerId="ADAL" clId="{D365B59F-56F5-4702-BBB5-D2F3ABBAE7DF}" dt="2020-02-10T22:00:39.292" v="567" actId="478"/>
            <ac:picMkLst>
              <pc:docMk/>
              <pc:sldMasterMk cId="2695584717" sldId="2147483648"/>
              <pc:sldLayoutMk cId="3648491893" sldId="2147483652"/>
              <ac:picMk id="67" creationId="{4CC847CB-D03B-491B-A27E-0E87E25CA256}"/>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8" creationId="{3094224F-EBA0-45A8-AD0D-CF13DA6F172C}"/>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9" creationId="{8EF4AE33-F2B2-493A-838D-33CF64F40749}"/>
            </ac:picMkLst>
          </pc:picChg>
        </pc:sldLayoutChg>
        <pc:sldLayoutChg chg="del">
          <pc:chgData name="Christian Alonso Vargas Farias" userId="f0800195-5237-4b13-8d8e-9b32f3e89b5d" providerId="ADAL" clId="{D365B59F-56F5-4702-BBB5-D2F3ABBAE7DF}" dt="2020-02-10T20:46:46.103" v="121" actId="2696"/>
          <pc:sldLayoutMkLst>
            <pc:docMk/>
            <pc:sldMasterMk cId="2695584717" sldId="2147483648"/>
            <pc:sldLayoutMk cId="866328131" sldId="2147483653"/>
          </pc:sldLayoutMkLst>
        </pc:sldLayoutChg>
        <pc:sldLayoutChg chg="delSp">
          <pc:chgData name="Christian Alonso Vargas Farias" userId="f0800195-5237-4b13-8d8e-9b32f3e89b5d" providerId="ADAL" clId="{D365B59F-56F5-4702-BBB5-D2F3ABBAE7DF}" dt="2020-02-10T20:47:04.339" v="126" actId="478"/>
          <pc:sldLayoutMkLst>
            <pc:docMk/>
            <pc:sldMasterMk cId="2695584717" sldId="2147483648"/>
            <pc:sldLayoutMk cId="516077080" sldId="2147483654"/>
          </pc:sldLayoutMkLst>
          <pc:spChg chg="del">
            <ac:chgData name="Christian Alonso Vargas Farias" userId="f0800195-5237-4b13-8d8e-9b32f3e89b5d" providerId="ADAL" clId="{D365B59F-56F5-4702-BBB5-D2F3ABBAE7DF}" dt="2020-02-10T20:47:04.339" v="126" actId="478"/>
            <ac:spMkLst>
              <pc:docMk/>
              <pc:sldMasterMk cId="2695584717" sldId="2147483648"/>
              <pc:sldLayoutMk cId="516077080" sldId="2147483654"/>
              <ac:spMk id="2" creationId="{522BA96F-6E5B-4251-B487-5EC76C499EA0}"/>
            </ac:spMkLst>
          </pc:spChg>
          <pc:spChg chg="del">
            <ac:chgData name="Christian Alonso Vargas Farias" userId="f0800195-5237-4b13-8d8e-9b32f3e89b5d" providerId="ADAL" clId="{D365B59F-56F5-4702-BBB5-D2F3ABBAE7DF}" dt="2020-02-10T20:46:59.253" v="123" actId="478"/>
            <ac:spMkLst>
              <pc:docMk/>
              <pc:sldMasterMk cId="2695584717" sldId="2147483648"/>
              <pc:sldLayoutMk cId="516077080" sldId="2147483654"/>
              <ac:spMk id="3" creationId="{80E2A7F0-E75C-45E4-8AEA-D9CAA121AF96}"/>
            </ac:spMkLst>
          </pc:spChg>
          <pc:spChg chg="del">
            <ac:chgData name="Christian Alonso Vargas Farias" userId="f0800195-5237-4b13-8d8e-9b32f3e89b5d" providerId="ADAL" clId="{D365B59F-56F5-4702-BBB5-D2F3ABBAE7DF}" dt="2020-02-10T20:47:01.266" v="124" actId="478"/>
            <ac:spMkLst>
              <pc:docMk/>
              <pc:sldMasterMk cId="2695584717" sldId="2147483648"/>
              <pc:sldLayoutMk cId="516077080" sldId="2147483654"/>
              <ac:spMk id="4" creationId="{751F1F55-FA70-49BD-80C6-68F65CC9215E}"/>
            </ac:spMkLst>
          </pc:spChg>
          <pc:spChg chg="del">
            <ac:chgData name="Christian Alonso Vargas Farias" userId="f0800195-5237-4b13-8d8e-9b32f3e89b5d" providerId="ADAL" clId="{D365B59F-56F5-4702-BBB5-D2F3ABBAE7DF}" dt="2020-02-10T20:47:02.545" v="125" actId="478"/>
            <ac:spMkLst>
              <pc:docMk/>
              <pc:sldMasterMk cId="2695584717" sldId="2147483648"/>
              <pc:sldLayoutMk cId="516077080" sldId="2147483654"/>
              <ac:spMk id="5" creationId="{71E5CC14-ED63-4EE9-AD17-440BCC74ED78}"/>
            </ac:spMkLst>
          </pc:spChg>
        </pc:sldLayoutChg>
        <pc:sldLayoutChg chg="del">
          <pc:chgData name="Christian Alonso Vargas Farias" userId="f0800195-5237-4b13-8d8e-9b32f3e89b5d" providerId="ADAL" clId="{D365B59F-56F5-4702-BBB5-D2F3ABBAE7DF}" dt="2020-02-10T21:46:30.319" v="410" actId="2696"/>
          <pc:sldLayoutMkLst>
            <pc:docMk/>
            <pc:sldMasterMk cId="2695584717" sldId="2147483648"/>
            <pc:sldLayoutMk cId="139587658" sldId="2147483655"/>
          </pc:sldLayoutMkLst>
        </pc:sldLayoutChg>
        <pc:sldLayoutChg chg="del">
          <pc:chgData name="Christian Alonso Vargas Farias" userId="f0800195-5237-4b13-8d8e-9b32f3e89b5d" providerId="ADAL" clId="{D365B59F-56F5-4702-BBB5-D2F3ABBAE7DF}" dt="2020-02-10T20:46:43.856" v="120" actId="2696"/>
          <pc:sldLayoutMkLst>
            <pc:docMk/>
            <pc:sldMasterMk cId="2695584717" sldId="2147483648"/>
            <pc:sldLayoutMk cId="796377885" sldId="2147483655"/>
          </pc:sldLayoutMkLst>
        </pc:sldLayoutChg>
        <pc:sldLayoutChg chg="del">
          <pc:chgData name="Christian Alonso Vargas Farias" userId="f0800195-5237-4b13-8d8e-9b32f3e89b5d" providerId="ADAL" clId="{D365B59F-56F5-4702-BBB5-D2F3ABBAE7DF}" dt="2020-02-10T21:56:19.659" v="538" actId="2696"/>
          <pc:sldLayoutMkLst>
            <pc:docMk/>
            <pc:sldMasterMk cId="2695584717" sldId="2147483648"/>
            <pc:sldLayoutMk cId="4099773708" sldId="2147483655"/>
          </pc:sldLayoutMkLst>
        </pc:sldLayoutChg>
        <pc:sldLayoutChg chg="addSp delSp modSp del">
          <pc:chgData name="Christian Alonso Vargas Farias" userId="f0800195-5237-4b13-8d8e-9b32f3e89b5d" providerId="ADAL" clId="{D365B59F-56F5-4702-BBB5-D2F3ABBAE7DF}" dt="2020-02-11T15:13:28.024" v="907" actId="2696"/>
          <pc:sldLayoutMkLst>
            <pc:docMk/>
            <pc:sldMasterMk cId="2695584717" sldId="2147483648"/>
            <pc:sldLayoutMk cId="4203758753" sldId="2147483655"/>
          </pc:sldLayoutMkLst>
          <pc:spChg chg="add del">
            <ac:chgData name="Christian Alonso Vargas Farias" userId="f0800195-5237-4b13-8d8e-9b32f3e89b5d" providerId="ADAL" clId="{D365B59F-56F5-4702-BBB5-D2F3ABBAE7DF}" dt="2020-02-10T22:12:55.746" v="662" actId="11529"/>
            <ac:spMkLst>
              <pc:docMk/>
              <pc:sldMasterMk cId="2695584717" sldId="2147483648"/>
              <pc:sldLayoutMk cId="4203758753" sldId="2147483655"/>
              <ac:spMk id="2" creationId="{E2935435-5B43-4AED-9BAD-42956934D225}"/>
            </ac:spMkLst>
          </pc:spChg>
          <pc:spChg chg="add del mod ord">
            <ac:chgData name="Christian Alonso Vargas Farias" userId="f0800195-5237-4b13-8d8e-9b32f3e89b5d" providerId="ADAL" clId="{D365B59F-56F5-4702-BBB5-D2F3ABBAE7DF}" dt="2020-02-11T15:10:54.142" v="904" actId="478"/>
            <ac:spMkLst>
              <pc:docMk/>
              <pc:sldMasterMk cId="2695584717" sldId="2147483648"/>
              <pc:sldLayoutMk cId="4203758753" sldId="2147483655"/>
              <ac:spMk id="3" creationId="{4C5A065B-5323-463C-921E-5649E76314CD}"/>
            </ac:spMkLst>
          </pc:spChg>
          <pc:spChg chg="add del">
            <ac:chgData name="Christian Alonso Vargas Farias" userId="f0800195-5237-4b13-8d8e-9b32f3e89b5d" providerId="ADAL" clId="{D365B59F-56F5-4702-BBB5-D2F3ABBAE7DF}" dt="2020-02-10T22:17:44.974" v="724" actId="11529"/>
            <ac:spMkLst>
              <pc:docMk/>
              <pc:sldMasterMk cId="2695584717" sldId="2147483648"/>
              <pc:sldLayoutMk cId="4203758753" sldId="2147483655"/>
              <ac:spMk id="4" creationId="{414F457D-B4D1-40CA-9BC2-17DB088E50C5}"/>
            </ac:spMkLst>
          </pc:spChg>
          <pc:spChg chg="add del mod">
            <ac:chgData name="Christian Alonso Vargas Farias" userId="f0800195-5237-4b13-8d8e-9b32f3e89b5d" providerId="ADAL" clId="{D365B59F-56F5-4702-BBB5-D2F3ABBAE7DF}" dt="2020-02-10T22:20:06.664" v="743" actId="478"/>
            <ac:spMkLst>
              <pc:docMk/>
              <pc:sldMasterMk cId="2695584717" sldId="2147483648"/>
              <pc:sldLayoutMk cId="4203758753" sldId="2147483655"/>
              <ac:spMk id="5" creationId="{7AC40728-20BD-41D4-84DF-82115064D946}"/>
            </ac:spMkLst>
          </pc:spChg>
          <pc:spChg chg="add del mod">
            <ac:chgData name="Christian Alonso Vargas Farias" userId="f0800195-5237-4b13-8d8e-9b32f3e89b5d" providerId="ADAL" clId="{D365B59F-56F5-4702-BBB5-D2F3ABBAE7DF}" dt="2020-02-10T22:19:08.623" v="741"/>
            <ac:spMkLst>
              <pc:docMk/>
              <pc:sldMasterMk cId="2695584717" sldId="2147483648"/>
              <pc:sldLayoutMk cId="4203758753" sldId="2147483655"/>
              <ac:spMk id="6" creationId="{AE689056-401D-44E8-B0FF-47608CD5C065}"/>
            </ac:spMkLst>
          </pc:spChg>
          <pc:spChg chg="add del">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14" creationId="{9F2011CA-BDCF-4A04-9773-7239AE2D8C1B}"/>
            </ac:spMkLst>
          </pc:spChg>
          <pc:spChg chg="add del mod">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58" creationId="{F2093161-B4AB-4843-9EC6-576CB627D45C}"/>
            </ac:spMkLst>
          </pc:spChg>
          <pc:spChg chg="del mod">
            <ac:chgData name="Christian Alonso Vargas Farias" userId="f0800195-5237-4b13-8d8e-9b32f3e89b5d" providerId="ADAL" clId="{D365B59F-56F5-4702-BBB5-D2F3ABBAE7DF}" dt="2020-02-10T22:17:32.978" v="723" actId="478"/>
            <ac:spMkLst>
              <pc:docMk/>
              <pc:sldMasterMk cId="2695584717" sldId="2147483648"/>
              <pc:sldLayoutMk cId="4203758753" sldId="2147483655"/>
              <ac:spMk id="72" creationId="{2AE517C0-858F-4BD7-B3D9-4CD67605E9B5}"/>
            </ac:spMkLst>
          </pc:sp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19" creationId="{92ACFD0D-A4A8-41B5-9E81-82F013C44979}"/>
            </ac:picMkLst>
          </pc:picChg>
          <pc:picChg chg="del">
            <ac:chgData name="Christian Alonso Vargas Farias" userId="f0800195-5237-4b13-8d8e-9b32f3e89b5d" providerId="ADAL" clId="{D365B59F-56F5-4702-BBB5-D2F3ABBAE7DF}" dt="2020-02-10T22:12:46.823" v="661" actId="478"/>
            <ac:picMkLst>
              <pc:docMk/>
              <pc:sldMasterMk cId="2695584717" sldId="2147483648"/>
              <pc:sldLayoutMk cId="4203758753" sldId="2147483655"/>
              <ac:picMk id="22" creationId="{B8B00757-DB99-422A-8988-CAAD8080C79D}"/>
            </ac:picMkLst>
          </pc:picChg>
          <pc:picChg chg="del">
            <ac:chgData name="Christian Alonso Vargas Farias" userId="f0800195-5237-4b13-8d8e-9b32f3e89b5d" providerId="ADAL" clId="{D365B59F-56F5-4702-BBB5-D2F3ABBAE7DF}" dt="2020-02-10T22:15:21.889" v="690" actId="478"/>
            <ac:picMkLst>
              <pc:docMk/>
              <pc:sldMasterMk cId="2695584717" sldId="2147483648"/>
              <pc:sldLayoutMk cId="4203758753" sldId="2147483655"/>
              <ac:picMk id="24" creationId="{D10B4DBD-0B1A-46C6-A923-B5E52C24A813}"/>
            </ac:picMkLst>
          </pc:picChg>
          <pc:picChg chg="del mod">
            <ac:chgData name="Christian Alonso Vargas Farias" userId="f0800195-5237-4b13-8d8e-9b32f3e89b5d" providerId="ADAL" clId="{D365B59F-56F5-4702-BBB5-D2F3ABBAE7DF}" dt="2020-02-10T22:18:59.045" v="736" actId="478"/>
            <ac:picMkLst>
              <pc:docMk/>
              <pc:sldMasterMk cId="2695584717" sldId="2147483648"/>
              <pc:sldLayoutMk cId="4203758753" sldId="2147483655"/>
              <ac:picMk id="64" creationId="{12EDF32C-FB8F-400C-B0E0-BD1D6BADF55B}"/>
            </ac:picMkLst>
          </pc:picChg>
          <pc:picChg chg="del mod">
            <ac:chgData name="Christian Alonso Vargas Farias" userId="f0800195-5237-4b13-8d8e-9b32f3e89b5d" providerId="ADAL" clId="{D365B59F-56F5-4702-BBB5-D2F3ABBAE7DF}" dt="2020-02-10T22:19:01.806" v="738" actId="478"/>
            <ac:picMkLst>
              <pc:docMk/>
              <pc:sldMasterMk cId="2695584717" sldId="2147483648"/>
              <pc:sldLayoutMk cId="4203758753" sldId="2147483655"/>
              <ac:picMk id="65" creationId="{8B8F24E2-2475-4C70-A7F3-30C600077461}"/>
            </ac:picMkLst>
          </pc:picChg>
          <pc:picChg chg="del mod">
            <ac:chgData name="Christian Alonso Vargas Farias" userId="f0800195-5237-4b13-8d8e-9b32f3e89b5d" providerId="ADAL" clId="{D365B59F-56F5-4702-BBB5-D2F3ABBAE7DF}" dt="2020-02-10T22:19:00.340" v="737" actId="478"/>
            <ac:picMkLst>
              <pc:docMk/>
              <pc:sldMasterMk cId="2695584717" sldId="2147483648"/>
              <pc:sldLayoutMk cId="4203758753" sldId="2147483655"/>
              <ac:picMk id="66" creationId="{98098F8E-EB42-45D2-A091-75A0883FC056}"/>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8" creationId="{3094224F-EBA0-45A8-AD0D-CF13DA6F172C}"/>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9" creationId="{8EF4AE33-F2B2-493A-838D-33CF64F40749}"/>
            </ac:picMkLst>
          </pc:picChg>
        </pc:sldLayoutChg>
        <pc:sldLayoutChg chg="del">
          <pc:chgData name="Christian Alonso Vargas Farias" userId="f0800195-5237-4b13-8d8e-9b32f3e89b5d" providerId="ADAL" clId="{D365B59F-56F5-4702-BBB5-D2F3ABBAE7DF}" dt="2020-02-10T21:56:19.737" v="539" actId="2696"/>
          <pc:sldLayoutMkLst>
            <pc:docMk/>
            <pc:sldMasterMk cId="2695584717" sldId="2147483648"/>
            <pc:sldLayoutMk cId="1892865223" sldId="2147483656"/>
          </pc:sldLayoutMkLst>
        </pc:sldLayoutChg>
        <pc:sldLayoutChg chg="del">
          <pc:chgData name="Christian Alonso Vargas Farias" userId="f0800195-5237-4b13-8d8e-9b32f3e89b5d" providerId="ADAL" clId="{D365B59F-56F5-4702-BBB5-D2F3ABBAE7DF}" dt="2020-02-10T21:46:30.351" v="411" actId="2696"/>
          <pc:sldLayoutMkLst>
            <pc:docMk/>
            <pc:sldMasterMk cId="2695584717" sldId="2147483648"/>
            <pc:sldLayoutMk cId="3426529048" sldId="2147483656"/>
          </pc:sldLayoutMkLst>
        </pc:sldLayoutChg>
        <pc:sldLayoutChg chg="del">
          <pc:chgData name="Christian Alonso Vargas Farias" userId="f0800195-5237-4b13-8d8e-9b32f3e89b5d" providerId="ADAL" clId="{D365B59F-56F5-4702-BBB5-D2F3ABBAE7DF}" dt="2020-02-10T20:46:35.354" v="119" actId="2696"/>
          <pc:sldLayoutMkLst>
            <pc:docMk/>
            <pc:sldMasterMk cId="2695584717" sldId="2147483648"/>
            <pc:sldLayoutMk cId="3677462003" sldId="2147483656"/>
          </pc:sldLayoutMkLst>
        </pc:sldLayoutChg>
        <pc:sldLayoutChg chg="del">
          <pc:chgData name="Christian Alonso Vargas Farias" userId="f0800195-5237-4b13-8d8e-9b32f3e89b5d" providerId="ADAL" clId="{D365B59F-56F5-4702-BBB5-D2F3ABBAE7DF}" dt="2020-02-11T12:58:46.845" v="763" actId="2696"/>
          <pc:sldLayoutMkLst>
            <pc:docMk/>
            <pc:sldMasterMk cId="2695584717" sldId="2147483648"/>
            <pc:sldLayoutMk cId="4254779758" sldId="2147483656"/>
          </pc:sldLayoutMkLst>
        </pc:sldLayoutChg>
        <pc:sldLayoutChg chg="del">
          <pc:chgData name="Christian Alonso Vargas Farias" userId="f0800195-5237-4b13-8d8e-9b32f3e89b5d" providerId="ADAL" clId="{D365B59F-56F5-4702-BBB5-D2F3ABBAE7DF}" dt="2020-02-11T13:53:22.451" v="826" actId="2696"/>
          <pc:sldLayoutMkLst>
            <pc:docMk/>
            <pc:sldMasterMk cId="1508707299" sldId="2147483656"/>
            <pc:sldLayoutMk cId="1283916674" sldId="2147483657"/>
          </pc:sldLayoutMkLst>
        </pc:sldLayoutChg>
        <pc:sldLayoutChg chg="del">
          <pc:chgData name="Christian Alonso Vargas Farias" userId="f0800195-5237-4b13-8d8e-9b32f3e89b5d" providerId="ADAL" clId="{D365B59F-56F5-4702-BBB5-D2F3ABBAE7DF}" dt="2020-02-10T20:46:33.857" v="118" actId="2696"/>
          <pc:sldLayoutMkLst>
            <pc:docMk/>
            <pc:sldMasterMk cId="2695584717" sldId="2147483648"/>
            <pc:sldLayoutMk cId="3259249935" sldId="2147483657"/>
          </pc:sldLayoutMkLst>
        </pc:sldLayoutChg>
        <pc:sldLayoutChg chg="addSp delSp modSp">
          <pc:chgData name="Christian Alonso Vargas Farias" userId="f0800195-5237-4b13-8d8e-9b32f3e89b5d" providerId="ADAL" clId="{D365B59F-56F5-4702-BBB5-D2F3ABBAE7DF}" dt="2020-02-12T14:42:49.145" v="916"/>
          <pc:sldLayoutMkLst>
            <pc:docMk/>
            <pc:sldMasterMk cId="2695584717" sldId="2147483648"/>
            <pc:sldLayoutMk cId="126941514" sldId="2147483658"/>
          </pc:sldLayoutMkLst>
          <pc:spChg chg="mod">
            <ac:chgData name="Christian Alonso Vargas Farias" userId="f0800195-5237-4b13-8d8e-9b32f3e89b5d" providerId="ADAL" clId="{D365B59F-56F5-4702-BBB5-D2F3ABBAE7DF}" dt="2020-02-11T15:10:15.844" v="900" actId="20577"/>
            <ac:spMkLst>
              <pc:docMk/>
              <pc:sldMasterMk cId="2695584717" sldId="2147483648"/>
              <pc:sldLayoutMk cId="126941514" sldId="2147483658"/>
              <ac:spMk id="2" creationId="{46C451D7-CBAA-4570-889D-CAB4B51D773C}"/>
            </ac:spMkLst>
          </pc:spChg>
          <pc:spChg chg="mod">
            <ac:chgData name="Christian Alonso Vargas Farias" userId="f0800195-5237-4b13-8d8e-9b32f3e89b5d" providerId="ADAL" clId="{D365B59F-56F5-4702-BBB5-D2F3ABBAE7DF}" dt="2020-02-11T15:10:38.622" v="903" actId="242"/>
            <ac:spMkLst>
              <pc:docMk/>
              <pc:sldMasterMk cId="2695584717" sldId="2147483648"/>
              <pc:sldLayoutMk cId="126941514" sldId="2147483658"/>
              <ac:spMk id="3" creationId="{CA290FE7-7D94-42C2-84BB-EE1ECD8280D5}"/>
            </ac:spMkLst>
          </pc:spChg>
          <pc:spChg chg="del">
            <ac:chgData name="Christian Alonso Vargas Farias" userId="f0800195-5237-4b13-8d8e-9b32f3e89b5d" providerId="ADAL" clId="{D365B59F-56F5-4702-BBB5-D2F3ABBAE7DF}" dt="2020-02-11T14:35:29.481" v="870" actId="478"/>
            <ac:spMkLst>
              <pc:docMk/>
              <pc:sldMasterMk cId="2695584717" sldId="2147483648"/>
              <pc:sldLayoutMk cId="126941514" sldId="2147483658"/>
              <ac:spMk id="4" creationId="{0AB64B77-8EB1-44AD-A22E-3CE7B8A13A8C}"/>
            </ac:spMkLst>
          </pc:spChg>
          <pc:spChg chg="del">
            <ac:chgData name="Christian Alonso Vargas Farias" userId="f0800195-5237-4b13-8d8e-9b32f3e89b5d" providerId="ADAL" clId="{D365B59F-56F5-4702-BBB5-D2F3ABBAE7DF}" dt="2020-02-11T14:35:31.251" v="871" actId="478"/>
            <ac:spMkLst>
              <pc:docMk/>
              <pc:sldMasterMk cId="2695584717" sldId="2147483648"/>
              <pc:sldLayoutMk cId="126941514" sldId="2147483658"/>
              <ac:spMk id="5" creationId="{12575B52-0E4A-4005-92EC-A2B515FAAD08}"/>
            </ac:spMkLst>
          </pc:spChg>
          <pc:spChg chg="del">
            <ac:chgData name="Christian Alonso Vargas Farias" userId="f0800195-5237-4b13-8d8e-9b32f3e89b5d" providerId="ADAL" clId="{D365B59F-56F5-4702-BBB5-D2F3ABBAE7DF}" dt="2020-02-11T14:35:32.511" v="872" actId="478"/>
            <ac:spMkLst>
              <pc:docMk/>
              <pc:sldMasterMk cId="2695584717" sldId="2147483648"/>
              <pc:sldLayoutMk cId="126941514" sldId="2147483658"/>
              <ac:spMk id="6" creationId="{05613AA4-CFD0-4245-ADE5-63578A0F6EEA}"/>
            </ac:spMkLst>
          </pc:spChg>
          <pc:spChg chg="add mod">
            <ac:chgData name="Christian Alonso Vargas Farias" userId="f0800195-5237-4b13-8d8e-9b32f3e89b5d" providerId="ADAL" clId="{D365B59F-56F5-4702-BBB5-D2F3ABBAE7DF}" dt="2020-02-12T14:42:49.145" v="916"/>
            <ac:spMkLst>
              <pc:docMk/>
              <pc:sldMasterMk cId="2695584717" sldId="2147483648"/>
              <pc:sldLayoutMk cId="126941514" sldId="2147483658"/>
              <ac:spMk id="7" creationId="{D6E60A2D-DFBA-4D40-BA5E-8FDD28981406}"/>
            </ac:spMkLst>
          </pc:spChg>
          <pc:spChg chg="add mod">
            <ac:chgData name="Christian Alonso Vargas Farias" userId="f0800195-5237-4b13-8d8e-9b32f3e89b5d" providerId="ADAL" clId="{D365B59F-56F5-4702-BBB5-D2F3ABBAE7DF}" dt="2020-02-11T14:36:04.674" v="876" actId="2085"/>
            <ac:spMkLst>
              <pc:docMk/>
              <pc:sldMasterMk cId="2695584717" sldId="2147483648"/>
              <pc:sldLayoutMk cId="126941514" sldId="2147483658"/>
              <ac:spMk id="11" creationId="{CB004D1E-7A65-479F-AB76-014D2C4A210A}"/>
            </ac:spMkLst>
          </pc:spChg>
          <pc:spChg chg="add del mod">
            <ac:chgData name="Christian Alonso Vargas Farias" userId="f0800195-5237-4b13-8d8e-9b32f3e89b5d" providerId="ADAL" clId="{D365B59F-56F5-4702-BBB5-D2F3ABBAE7DF}" dt="2020-02-11T15:09:42.086" v="884" actId="478"/>
            <ac:spMkLst>
              <pc:docMk/>
              <pc:sldMasterMk cId="2695584717" sldId="2147483648"/>
              <pc:sldLayoutMk cId="126941514" sldId="2147483658"/>
              <ac:spMk id="12" creationId="{EAEF6CD1-15F1-45FA-BE4E-0684D697B056}"/>
            </ac:spMkLst>
          </pc:spChg>
          <pc:spChg chg="add del mod">
            <ac:chgData name="Christian Alonso Vargas Farias" userId="f0800195-5237-4b13-8d8e-9b32f3e89b5d" providerId="ADAL" clId="{D365B59F-56F5-4702-BBB5-D2F3ABBAE7DF}" dt="2020-02-11T15:10:04.684" v="890" actId="478"/>
            <ac:spMkLst>
              <pc:docMk/>
              <pc:sldMasterMk cId="2695584717" sldId="2147483648"/>
              <pc:sldLayoutMk cId="126941514" sldId="2147483658"/>
              <ac:spMk id="13" creationId="{F3E850EA-274C-4458-9903-80741087737B}"/>
            </ac:spMkLst>
          </pc:sp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8" creationId="{59686318-6B29-40A8-A3FA-EBB04C106F2A}"/>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9" creationId="{1C2065E5-F751-485E-B8DF-F6F6173CB812}"/>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10" creationId="{0CA4040A-B20C-47F8-8062-527C2C61A199}"/>
            </ac:picMkLst>
          </pc:picChg>
        </pc:sldLayoutChg>
        <pc:sldLayoutChg chg="del">
          <pc:chgData name="Christian Alonso Vargas Farias" userId="f0800195-5237-4b13-8d8e-9b32f3e89b5d" providerId="ADAL" clId="{D365B59F-56F5-4702-BBB5-D2F3ABBAE7DF}" dt="2020-02-10T20:46:32.326" v="117" actId="2696"/>
          <pc:sldLayoutMkLst>
            <pc:docMk/>
            <pc:sldMasterMk cId="2695584717" sldId="2147483648"/>
            <pc:sldLayoutMk cId="2993323880" sldId="2147483658"/>
          </pc:sldLayoutMkLst>
        </pc:sldLayoutChg>
        <pc:sldLayoutChg chg="del">
          <pc:chgData name="Christian Alonso Vargas Farias" userId="f0800195-5237-4b13-8d8e-9b32f3e89b5d" providerId="ADAL" clId="{D365B59F-56F5-4702-BBB5-D2F3ABBAE7DF}" dt="2020-02-10T20:46:30.797" v="116" actId="2696"/>
          <pc:sldLayoutMkLst>
            <pc:docMk/>
            <pc:sldMasterMk cId="2695584717" sldId="2147483648"/>
            <pc:sldLayoutMk cId="1852611251" sldId="2147483659"/>
          </pc:sldLayoutMkLst>
        </pc:sldLayoutChg>
        <pc:sldLayoutChg chg="addSp delSp modSp">
          <pc:chgData name="Christian Alonso Vargas Farias" userId="f0800195-5237-4b13-8d8e-9b32f3e89b5d" providerId="ADAL" clId="{D365B59F-56F5-4702-BBB5-D2F3ABBAE7DF}" dt="2020-02-12T14:43:17.735" v="921" actId="167"/>
          <pc:sldLayoutMkLst>
            <pc:docMk/>
            <pc:sldMasterMk cId="2695584717" sldId="2147483648"/>
            <pc:sldLayoutMk cId="2206713571" sldId="2147483659"/>
          </pc:sldLayoutMkLst>
          <pc:spChg chg="del mod">
            <ac:chgData name="Christian Alonso Vargas Farias" userId="f0800195-5237-4b13-8d8e-9b32f3e89b5d" providerId="ADAL" clId="{D365B59F-56F5-4702-BBB5-D2F3ABBAE7DF}" dt="2020-02-11T13:55:16.499" v="866" actId="478"/>
            <ac:spMkLst>
              <pc:docMk/>
              <pc:sldMasterMk cId="2695584717" sldId="2147483648"/>
              <pc:sldLayoutMk cId="2206713571" sldId="2147483659"/>
              <ac:spMk id="2" creationId="{69FC8C93-64E0-40FA-BCCC-AE84C4637AE1}"/>
            </ac:spMkLst>
          </pc:spChg>
          <pc:spChg chg="del">
            <ac:chgData name="Christian Alonso Vargas Farias" userId="f0800195-5237-4b13-8d8e-9b32f3e89b5d" providerId="ADAL" clId="{D365B59F-56F5-4702-BBB5-D2F3ABBAE7DF}" dt="2020-02-11T13:54:37.895" v="831" actId="478"/>
            <ac:spMkLst>
              <pc:docMk/>
              <pc:sldMasterMk cId="2695584717" sldId="2147483648"/>
              <pc:sldLayoutMk cId="2206713571" sldId="2147483659"/>
              <ac:spMk id="3" creationId="{342C6252-2DDB-43C0-8241-75FA02D53CF9}"/>
            </ac:spMkLst>
          </pc:spChg>
          <pc:spChg chg="add mod">
            <ac:chgData name="Christian Alonso Vargas Farias" userId="f0800195-5237-4b13-8d8e-9b32f3e89b5d" providerId="ADAL" clId="{D365B59F-56F5-4702-BBB5-D2F3ABBAE7DF}" dt="2020-02-11T13:55:21.099" v="867" actId="1076"/>
            <ac:spMkLst>
              <pc:docMk/>
              <pc:sldMasterMk cId="2695584717" sldId="2147483648"/>
              <pc:sldLayoutMk cId="2206713571" sldId="2147483659"/>
              <ac:spMk id="4" creationId="{4F70C511-72C5-4DA8-80A5-9C968DFCAEE1}"/>
            </ac:spMkLst>
          </pc:spChg>
          <pc:spChg chg="del">
            <ac:chgData name="Christian Alonso Vargas Farias" userId="f0800195-5237-4b13-8d8e-9b32f3e89b5d" providerId="ADAL" clId="{D365B59F-56F5-4702-BBB5-D2F3ABBAE7DF}" dt="2020-02-11T13:54:35.755" v="830" actId="478"/>
            <ac:spMkLst>
              <pc:docMk/>
              <pc:sldMasterMk cId="2695584717" sldId="2147483648"/>
              <pc:sldLayoutMk cId="2206713571" sldId="2147483659"/>
              <ac:spMk id="19" creationId="{9DA36818-F61B-4B28-B280-572A83C6FC95}"/>
            </ac:spMkLst>
          </pc:spChg>
          <pc:picChg chg="add 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9" creationId="{072303AE-2C5D-4DCC-A5E2-A6B5615EBFDA}"/>
            </ac:picMkLst>
          </pc:picChg>
          <pc:picChg chg="del">
            <ac:chgData name="Christian Alonso Vargas Farias" userId="f0800195-5237-4b13-8d8e-9b32f3e89b5d" providerId="ADAL" clId="{D365B59F-56F5-4702-BBB5-D2F3ABBAE7DF}" dt="2020-02-12T14:43:12.475" v="919" actId="478"/>
            <ac:picMkLst>
              <pc:docMk/>
              <pc:sldMasterMk cId="2695584717" sldId="2147483648"/>
              <pc:sldLayoutMk cId="2206713571" sldId="2147483659"/>
              <ac:picMk id="12" creationId="{F3E43A05-558E-4AB4-8A61-B280805FE751}"/>
            </ac:picMkLst>
          </pc:picChg>
          <pc:picChg chg="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14" creationId="{15E1FBFF-3347-496D-99A1-DFB16468ACC9}"/>
            </ac:picMkLst>
          </pc:picChg>
        </pc:sldLayoutChg>
        <pc:sldLayoutChg chg="addSp delSp">
          <pc:chgData name="Christian Alonso Vargas Farias" userId="f0800195-5237-4b13-8d8e-9b32f3e89b5d" providerId="ADAL" clId="{D365B59F-56F5-4702-BBB5-D2F3ABBAE7DF}" dt="2020-02-12T14:43:01.620" v="918"/>
          <pc:sldLayoutMkLst>
            <pc:docMk/>
            <pc:sldMasterMk cId="2695584717" sldId="2147483648"/>
            <pc:sldLayoutMk cId="3508438015" sldId="2147483660"/>
          </pc:sldLayoutMkLst>
          <pc:spChg chg="del">
            <ac:chgData name="Christian Alonso Vargas Farias" userId="f0800195-5237-4b13-8d8e-9b32f3e89b5d" providerId="ADAL" clId="{D365B59F-56F5-4702-BBB5-D2F3ABBAE7DF}" dt="2020-02-11T15:39:21.813" v="908" actId="478"/>
            <ac:spMkLst>
              <pc:docMk/>
              <pc:sldMasterMk cId="2695584717" sldId="2147483648"/>
              <pc:sldLayoutMk cId="3508438015" sldId="2147483660"/>
              <ac:spMk id="3" creationId="{CA290FE7-7D94-42C2-84BB-EE1ECD8280D5}"/>
            </ac:spMkLst>
          </pc:spChg>
          <pc:spChg chg="add">
            <ac:chgData name="Christian Alonso Vargas Farias" userId="f0800195-5237-4b13-8d8e-9b32f3e89b5d" providerId="ADAL" clId="{D365B59F-56F5-4702-BBB5-D2F3ABBAE7DF}" dt="2020-02-12T14:43:01.620" v="918"/>
            <ac:spMkLst>
              <pc:docMk/>
              <pc:sldMasterMk cId="2695584717" sldId="2147483648"/>
              <pc:sldLayoutMk cId="3508438015" sldId="2147483660"/>
              <ac:spMk id="6" creationId="{7174B5D1-C089-4DE6-83C8-818A8281A9DB}"/>
            </ac:spMkLst>
          </pc:spChg>
          <pc:spChg chg="del">
            <ac:chgData name="Christian Alonso Vargas Farias" userId="f0800195-5237-4b13-8d8e-9b32f3e89b5d" providerId="ADAL" clId="{D365B59F-56F5-4702-BBB5-D2F3ABBAE7DF}" dt="2020-02-12T14:42:59.366" v="917" actId="478"/>
            <ac:spMkLst>
              <pc:docMk/>
              <pc:sldMasterMk cId="2695584717" sldId="2147483648"/>
              <pc:sldLayoutMk cId="3508438015" sldId="2147483660"/>
              <ac:spMk id="7" creationId="{D6E60A2D-DFBA-4D40-BA5E-8FDD28981406}"/>
            </ac:spMkLst>
          </pc:spChg>
          <pc:picChg chg="del">
            <ac:chgData name="Christian Alonso Vargas Farias" userId="f0800195-5237-4b13-8d8e-9b32f3e89b5d" providerId="ADAL" clId="{D365B59F-56F5-4702-BBB5-D2F3ABBAE7DF}" dt="2020-02-11T15:39:22.693" v="909" actId="478"/>
            <ac:picMkLst>
              <pc:docMk/>
              <pc:sldMasterMk cId="2695584717" sldId="2147483648"/>
              <pc:sldLayoutMk cId="3508438015" sldId="2147483660"/>
              <ac:picMk id="9" creationId="{1C2065E5-F751-485E-B8DF-F6F6173CB812}"/>
            </ac:picMkLst>
          </pc:picChg>
          <pc:picChg chg="del">
            <ac:chgData name="Christian Alonso Vargas Farias" userId="f0800195-5237-4b13-8d8e-9b32f3e89b5d" providerId="ADAL" clId="{D365B59F-56F5-4702-BBB5-D2F3ABBAE7DF}" dt="2020-02-11T15:39:23.773" v="910" actId="478"/>
            <ac:picMkLst>
              <pc:docMk/>
              <pc:sldMasterMk cId="2695584717" sldId="2147483648"/>
              <pc:sldLayoutMk cId="3508438015" sldId="2147483660"/>
              <ac:picMk id="10" creationId="{0CA4040A-B20C-47F8-8062-527C2C61A199}"/>
            </ac:picMkLst>
          </pc:picChg>
        </pc:sldLayoutChg>
      </pc:sldMasterChg>
      <pc:sldMasterChg chg="addSp modSp">
        <pc:chgData name="Christian Alonso Vargas Farias" userId="f0800195-5237-4b13-8d8e-9b32f3e89b5d" providerId="ADAL" clId="{D365B59F-56F5-4702-BBB5-D2F3ABBAE7DF}" dt="2020-02-11T12:58:26.226" v="762"/>
        <pc:sldMasterMkLst>
          <pc:docMk/>
          <pc:sldMasterMk cId="1286178393" sldId="2147483656"/>
        </pc:sldMasterMkLst>
        <pc:spChg chg="add mod">
          <ac:chgData name="Christian Alonso Vargas Farias" userId="f0800195-5237-4b13-8d8e-9b32f3e89b5d" providerId="ADAL" clId="{D365B59F-56F5-4702-BBB5-D2F3ABBAE7DF}" dt="2020-02-11T12:58:26.226" v="762"/>
          <ac:spMkLst>
            <pc:docMk/>
            <pc:sldMasterMk cId="1286178393" sldId="2147483656"/>
            <ac:spMk id="2" creationId="{AFE203C2-491D-440F-A3FC-31EB37F744F7}"/>
          </ac:spMkLst>
        </pc:spChg>
        <pc:spChg chg="add mod">
          <ac:chgData name="Christian Alonso Vargas Farias" userId="f0800195-5237-4b13-8d8e-9b32f3e89b5d" providerId="ADAL" clId="{D365B59F-56F5-4702-BBB5-D2F3ABBAE7DF}" dt="2020-02-11T12:58:26.226" v="762"/>
          <ac:spMkLst>
            <pc:docMk/>
            <pc:sldMasterMk cId="1286178393" sldId="2147483656"/>
            <ac:spMk id="3" creationId="{F88BA9F9-EF1D-4D23-99A9-3DB20BE9FC9D}"/>
          </ac:spMkLst>
        </pc:spChg>
        <pc:spChg chg="add mod">
          <ac:chgData name="Christian Alonso Vargas Farias" userId="f0800195-5237-4b13-8d8e-9b32f3e89b5d" providerId="ADAL" clId="{D365B59F-56F5-4702-BBB5-D2F3ABBAE7DF}" dt="2020-02-11T12:58:26.226" v="762"/>
          <ac:spMkLst>
            <pc:docMk/>
            <pc:sldMasterMk cId="1286178393" sldId="2147483656"/>
            <ac:spMk id="4" creationId="{F8550031-A32C-484F-B8AA-66DB2C6B3222}"/>
          </ac:spMkLst>
        </pc:spChg>
        <pc:spChg chg="add mod">
          <ac:chgData name="Christian Alonso Vargas Farias" userId="f0800195-5237-4b13-8d8e-9b32f3e89b5d" providerId="ADAL" clId="{D365B59F-56F5-4702-BBB5-D2F3ABBAE7DF}" dt="2020-02-11T12:58:26.226" v="762"/>
          <ac:spMkLst>
            <pc:docMk/>
            <pc:sldMasterMk cId="1286178393" sldId="2147483656"/>
            <ac:spMk id="5" creationId="{B2325CA3-5B69-45F8-87FA-094270006A17}"/>
          </ac:spMkLst>
        </pc:spChg>
        <pc:spChg chg="add mod">
          <ac:chgData name="Christian Alonso Vargas Farias" userId="f0800195-5237-4b13-8d8e-9b32f3e89b5d" providerId="ADAL" clId="{D365B59F-56F5-4702-BBB5-D2F3ABBAE7DF}" dt="2020-02-11T12:58:26.226" v="762"/>
          <ac:spMkLst>
            <pc:docMk/>
            <pc:sldMasterMk cId="1286178393" sldId="2147483656"/>
            <ac:spMk id="6" creationId="{EF676B0F-20B6-4098-B84B-E6A640A9AA53}"/>
          </ac:spMkLst>
        </pc:spChg>
      </pc:sldMasterChg>
      <pc:sldMasterChg chg="addSp modSp del delSldLayout modSldLayout">
        <pc:chgData name="Christian Alonso Vargas Farias" userId="f0800195-5237-4b13-8d8e-9b32f3e89b5d" providerId="ADAL" clId="{D365B59F-56F5-4702-BBB5-D2F3ABBAE7DF}" dt="2020-02-11T13:04:16.574" v="824" actId="120"/>
        <pc:sldMasterMkLst>
          <pc:docMk/>
          <pc:sldMasterMk cId="1508707299" sldId="2147483656"/>
        </pc:sldMasterMkLst>
        <pc:spChg chg="add mod">
          <ac:chgData name="Christian Alonso Vargas Farias" userId="f0800195-5237-4b13-8d8e-9b32f3e89b5d" providerId="ADAL" clId="{D365B59F-56F5-4702-BBB5-D2F3ABBAE7DF}" dt="2020-02-11T12:58:50.835" v="764"/>
          <ac:spMkLst>
            <pc:docMk/>
            <pc:sldMasterMk cId="1508707299" sldId="2147483656"/>
            <ac:spMk id="2" creationId="{9CAB06C7-801C-4B9F-911D-02D826A648F3}"/>
          </ac:spMkLst>
        </pc:spChg>
        <pc:spChg chg="add mod">
          <ac:chgData name="Christian Alonso Vargas Farias" userId="f0800195-5237-4b13-8d8e-9b32f3e89b5d" providerId="ADAL" clId="{D365B59F-56F5-4702-BBB5-D2F3ABBAE7DF}" dt="2020-02-11T12:58:50.835" v="764"/>
          <ac:spMkLst>
            <pc:docMk/>
            <pc:sldMasterMk cId="1508707299" sldId="2147483656"/>
            <ac:spMk id="3" creationId="{88C8F345-1437-41EE-86C4-2A23D8419EB4}"/>
          </ac:spMkLst>
        </pc:spChg>
        <pc:spChg chg="add mod">
          <ac:chgData name="Christian Alonso Vargas Farias" userId="f0800195-5237-4b13-8d8e-9b32f3e89b5d" providerId="ADAL" clId="{D365B59F-56F5-4702-BBB5-D2F3ABBAE7DF}" dt="2020-02-11T12:58:50.835" v="764"/>
          <ac:spMkLst>
            <pc:docMk/>
            <pc:sldMasterMk cId="1508707299" sldId="2147483656"/>
            <ac:spMk id="4" creationId="{000D165E-CB5D-4CDA-8C4E-44D765776B86}"/>
          </ac:spMkLst>
        </pc:spChg>
        <pc:spChg chg="add mod">
          <ac:chgData name="Christian Alonso Vargas Farias" userId="f0800195-5237-4b13-8d8e-9b32f3e89b5d" providerId="ADAL" clId="{D365B59F-56F5-4702-BBB5-D2F3ABBAE7DF}" dt="2020-02-11T12:58:50.835" v="764"/>
          <ac:spMkLst>
            <pc:docMk/>
            <pc:sldMasterMk cId="1508707299" sldId="2147483656"/>
            <ac:spMk id="5" creationId="{3918985A-2FB3-456E-9D23-C83823764FA5}"/>
          </ac:spMkLst>
        </pc:spChg>
        <pc:spChg chg="add mod">
          <ac:chgData name="Christian Alonso Vargas Farias" userId="f0800195-5237-4b13-8d8e-9b32f3e89b5d" providerId="ADAL" clId="{D365B59F-56F5-4702-BBB5-D2F3ABBAE7DF}" dt="2020-02-11T12:58:50.835" v="764"/>
          <ac:spMkLst>
            <pc:docMk/>
            <pc:sldMasterMk cId="1508707299" sldId="2147483656"/>
            <ac:spMk id="6" creationId="{228F4306-EA93-495A-B378-6B00281C7ABE}"/>
          </ac:spMkLst>
        </pc:spChg>
        <pc:sldLayoutChg chg="addSp delSp modSp setBg">
          <pc:chgData name="Christian Alonso Vargas Farias" userId="f0800195-5237-4b13-8d8e-9b32f3e89b5d" providerId="ADAL" clId="{D365B59F-56F5-4702-BBB5-D2F3ABBAE7DF}" dt="2020-02-11T13:04:16.574" v="824" actId="120"/>
          <pc:sldLayoutMkLst>
            <pc:docMk/>
            <pc:sldMasterMk cId="1508707299" sldId="2147483656"/>
            <pc:sldLayoutMk cId="1283916674" sldId="2147483657"/>
          </pc:sldLayoutMkLst>
          <pc:spChg chg="mod">
            <ac:chgData name="Christian Alonso Vargas Farias" userId="f0800195-5237-4b13-8d8e-9b32f3e89b5d" providerId="ADAL" clId="{D365B59F-56F5-4702-BBB5-D2F3ABBAE7DF}" dt="2020-02-11T13:02:14.341" v="799" actId="1035"/>
            <ac:spMkLst>
              <pc:docMk/>
              <pc:sldMasterMk cId="1508707299" sldId="2147483656"/>
              <pc:sldLayoutMk cId="1283916674" sldId="2147483657"/>
              <ac:spMk id="2" creationId="{46C451D7-CBAA-4570-889D-CAB4B51D773C}"/>
            </ac:spMkLst>
          </pc:spChg>
          <pc:spChg chg="mod">
            <ac:chgData name="Christian Alonso Vargas Farias" userId="f0800195-5237-4b13-8d8e-9b32f3e89b5d" providerId="ADAL" clId="{D365B59F-56F5-4702-BBB5-D2F3ABBAE7DF}" dt="2020-02-11T13:04:16.574" v="824" actId="120"/>
            <ac:spMkLst>
              <pc:docMk/>
              <pc:sldMasterMk cId="1508707299" sldId="2147483656"/>
              <pc:sldLayoutMk cId="1283916674" sldId="2147483657"/>
              <ac:spMk id="3" creationId="{CA290FE7-7D94-42C2-84BB-EE1ECD8280D5}"/>
            </ac:spMkLst>
          </pc:spChg>
          <pc:spChg chg="mod">
            <ac:chgData name="Christian Alonso Vargas Farias" userId="f0800195-5237-4b13-8d8e-9b32f3e89b5d" providerId="ADAL" clId="{D365B59F-56F5-4702-BBB5-D2F3ABBAE7DF}" dt="2020-02-11T13:03:59.666" v="819" actId="14100"/>
            <ac:spMkLst>
              <pc:docMk/>
              <pc:sldMasterMk cId="1508707299" sldId="2147483656"/>
              <pc:sldLayoutMk cId="1283916674" sldId="2147483657"/>
              <ac:spMk id="4" creationId="{0AB64B77-8EB1-44AD-A22E-3CE7B8A13A8C}"/>
            </ac:spMkLst>
          </pc:spChg>
          <pc:spChg chg="del mod">
            <ac:chgData name="Christian Alonso Vargas Farias" userId="f0800195-5237-4b13-8d8e-9b32f3e89b5d" providerId="ADAL" clId="{D365B59F-56F5-4702-BBB5-D2F3ABBAE7DF}" dt="2020-02-11T13:04:06.994" v="823" actId="478"/>
            <ac:spMkLst>
              <pc:docMk/>
              <pc:sldMasterMk cId="1508707299" sldId="2147483656"/>
              <pc:sldLayoutMk cId="1283916674" sldId="2147483657"/>
              <ac:spMk id="5" creationId="{12575B52-0E4A-4005-92EC-A2B515FAAD08}"/>
            </ac:spMkLst>
          </pc:spChg>
          <pc:spChg chg="del mod">
            <ac:chgData name="Christian Alonso Vargas Farias" userId="f0800195-5237-4b13-8d8e-9b32f3e89b5d" providerId="ADAL" clId="{D365B59F-56F5-4702-BBB5-D2F3ABBAE7DF}" dt="2020-02-11T13:04:01.356" v="820" actId="478"/>
            <ac:spMkLst>
              <pc:docMk/>
              <pc:sldMasterMk cId="1508707299" sldId="2147483656"/>
              <pc:sldLayoutMk cId="1283916674" sldId="2147483657"/>
              <ac:spMk id="6" creationId="{05613AA4-CFD0-4245-ADE5-63578A0F6EEA}"/>
            </ac:spMkLst>
          </pc:spChg>
          <pc:spChg chg="add del mod">
            <ac:chgData name="Christian Alonso Vargas Farias" userId="f0800195-5237-4b13-8d8e-9b32f3e89b5d" providerId="ADAL" clId="{D365B59F-56F5-4702-BBB5-D2F3ABBAE7DF}" dt="2020-02-11T13:02:53.700" v="808" actId="478"/>
            <ac:spMkLst>
              <pc:docMk/>
              <pc:sldMasterMk cId="1508707299" sldId="2147483656"/>
              <pc:sldLayoutMk cId="1283916674" sldId="2147483657"/>
              <ac:spMk id="13" creationId="{76617AE2-8281-49B1-9850-2E6AD4D9ABC5}"/>
            </ac:spMkLst>
          </pc:spChg>
          <pc:spChg chg="add del mod">
            <ac:chgData name="Christian Alonso Vargas Farias" userId="f0800195-5237-4b13-8d8e-9b32f3e89b5d" providerId="ADAL" clId="{D365B59F-56F5-4702-BBB5-D2F3ABBAE7DF}" dt="2020-02-11T13:03:20.995" v="816" actId="478"/>
            <ac:spMkLst>
              <pc:docMk/>
              <pc:sldMasterMk cId="1508707299" sldId="2147483656"/>
              <pc:sldLayoutMk cId="1283916674" sldId="2147483657"/>
              <ac:spMk id="14" creationId="{1DDDDBD0-15F3-4A03-AE57-F3B7E1255572}"/>
            </ac:spMkLst>
          </pc:sp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7" creationId="{7C23D658-D927-4D52-91D0-76CBC4C630B7}"/>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8" creationId="{52BCEFCD-D2C5-4D7E-B74A-6132470B2111}"/>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9" creationId="{2E2220DD-EC57-42DA-B91F-EE4841A74170}"/>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10" creationId="{E37DDDDB-990A-4791-8A44-5A8EDE0E452D}"/>
            </ac:picMkLst>
          </pc:picChg>
          <pc:picChg chg="add">
            <ac:chgData name="Christian Alonso Vargas Farias" userId="f0800195-5237-4b13-8d8e-9b32f3e89b5d" providerId="ADAL" clId="{D365B59F-56F5-4702-BBB5-D2F3ABBAE7DF}" dt="2020-02-11T12:59:40.707" v="779"/>
            <ac:picMkLst>
              <pc:docMk/>
              <pc:sldMasterMk cId="1508707299" sldId="2147483656"/>
              <pc:sldLayoutMk cId="1283916674" sldId="2147483657"/>
              <ac:picMk id="11" creationId="{89DCA559-6E43-413C-859E-0ABBF4ED9341}"/>
            </ac:picMkLst>
          </pc:picChg>
          <pc:picChg chg="add del ord">
            <ac:chgData name="Christian Alonso Vargas Farias" userId="f0800195-5237-4b13-8d8e-9b32f3e89b5d" providerId="ADAL" clId="{D365B59F-56F5-4702-BBB5-D2F3ABBAE7DF}" dt="2020-02-11T13:04:05.034" v="822" actId="478"/>
            <ac:picMkLst>
              <pc:docMk/>
              <pc:sldMasterMk cId="1508707299" sldId="2147483656"/>
              <pc:sldLayoutMk cId="1283916674" sldId="2147483657"/>
              <ac:picMk id="12" creationId="{6CBE2BB9-C779-43BB-88DF-5A95B30DE3D3}"/>
            </ac:picMkLst>
          </pc:picChg>
        </pc:sldLayoutChg>
        <pc:sldLayoutChg chg="del">
          <pc:chgData name="Christian Alonso Vargas Farias" userId="f0800195-5237-4b13-8d8e-9b32f3e89b5d" providerId="ADAL" clId="{D365B59F-56F5-4702-BBB5-D2F3ABBAE7DF}" dt="2020-02-11T12:58:57.606" v="766" actId="2696"/>
          <pc:sldLayoutMkLst>
            <pc:docMk/>
            <pc:sldMasterMk cId="1508707299" sldId="2147483656"/>
            <pc:sldLayoutMk cId="2491576849" sldId="2147483658"/>
          </pc:sldLayoutMkLst>
        </pc:sldLayoutChg>
        <pc:sldLayoutChg chg="del">
          <pc:chgData name="Christian Alonso Vargas Farias" userId="f0800195-5237-4b13-8d8e-9b32f3e89b5d" providerId="ADAL" clId="{D365B59F-56F5-4702-BBB5-D2F3ABBAE7DF}" dt="2020-02-11T12:58:57.606" v="767" actId="2696"/>
          <pc:sldLayoutMkLst>
            <pc:docMk/>
            <pc:sldMasterMk cId="1508707299" sldId="2147483656"/>
            <pc:sldLayoutMk cId="847728096" sldId="2147483659"/>
          </pc:sldLayoutMkLst>
        </pc:sldLayoutChg>
        <pc:sldLayoutChg chg="del">
          <pc:chgData name="Christian Alonso Vargas Farias" userId="f0800195-5237-4b13-8d8e-9b32f3e89b5d" providerId="ADAL" clId="{D365B59F-56F5-4702-BBB5-D2F3ABBAE7DF}" dt="2020-02-11T12:58:57.606" v="768" actId="2696"/>
          <pc:sldLayoutMkLst>
            <pc:docMk/>
            <pc:sldMasterMk cId="1508707299" sldId="2147483656"/>
            <pc:sldLayoutMk cId="4083583910" sldId="2147483660"/>
          </pc:sldLayoutMkLst>
        </pc:sldLayoutChg>
        <pc:sldLayoutChg chg="del">
          <pc:chgData name="Christian Alonso Vargas Farias" userId="f0800195-5237-4b13-8d8e-9b32f3e89b5d" providerId="ADAL" clId="{D365B59F-56F5-4702-BBB5-D2F3ABBAE7DF}" dt="2020-02-11T12:58:57.606" v="769" actId="2696"/>
          <pc:sldLayoutMkLst>
            <pc:docMk/>
            <pc:sldMasterMk cId="1508707299" sldId="2147483656"/>
            <pc:sldLayoutMk cId="3243765119" sldId="2147483661"/>
          </pc:sldLayoutMkLst>
        </pc:sldLayoutChg>
        <pc:sldLayoutChg chg="del">
          <pc:chgData name="Christian Alonso Vargas Farias" userId="f0800195-5237-4b13-8d8e-9b32f3e89b5d" providerId="ADAL" clId="{D365B59F-56F5-4702-BBB5-D2F3ABBAE7DF}" dt="2020-02-11T12:58:57.616" v="770" actId="2696"/>
          <pc:sldLayoutMkLst>
            <pc:docMk/>
            <pc:sldMasterMk cId="1508707299" sldId="2147483656"/>
            <pc:sldLayoutMk cId="2370025393" sldId="2147483662"/>
          </pc:sldLayoutMkLst>
        </pc:sldLayoutChg>
        <pc:sldLayoutChg chg="del">
          <pc:chgData name="Christian Alonso Vargas Farias" userId="f0800195-5237-4b13-8d8e-9b32f3e89b5d" providerId="ADAL" clId="{D365B59F-56F5-4702-BBB5-D2F3ABBAE7DF}" dt="2020-02-11T12:58:57.616" v="771" actId="2696"/>
          <pc:sldLayoutMkLst>
            <pc:docMk/>
            <pc:sldMasterMk cId="1508707299" sldId="2147483656"/>
            <pc:sldLayoutMk cId="1981491712" sldId="2147483663"/>
          </pc:sldLayoutMkLst>
        </pc:sldLayoutChg>
        <pc:sldLayoutChg chg="del">
          <pc:chgData name="Christian Alonso Vargas Farias" userId="f0800195-5237-4b13-8d8e-9b32f3e89b5d" providerId="ADAL" clId="{D365B59F-56F5-4702-BBB5-D2F3ABBAE7DF}" dt="2020-02-11T12:58:57.616" v="772" actId="2696"/>
          <pc:sldLayoutMkLst>
            <pc:docMk/>
            <pc:sldMasterMk cId="1508707299" sldId="2147483656"/>
            <pc:sldLayoutMk cId="3805060545" sldId="2147483664"/>
          </pc:sldLayoutMkLst>
        </pc:sldLayoutChg>
        <pc:sldLayoutChg chg="del">
          <pc:chgData name="Christian Alonso Vargas Farias" userId="f0800195-5237-4b13-8d8e-9b32f3e89b5d" providerId="ADAL" clId="{D365B59F-56F5-4702-BBB5-D2F3ABBAE7DF}" dt="2020-02-11T12:58:57.626" v="773" actId="2696"/>
          <pc:sldLayoutMkLst>
            <pc:docMk/>
            <pc:sldMasterMk cId="1508707299" sldId="2147483656"/>
            <pc:sldLayoutMk cId="2329073370" sldId="2147483665"/>
          </pc:sldLayoutMkLst>
        </pc:sldLayoutChg>
        <pc:sldLayoutChg chg="del">
          <pc:chgData name="Christian Alonso Vargas Farias" userId="f0800195-5237-4b13-8d8e-9b32f3e89b5d" providerId="ADAL" clId="{D365B59F-56F5-4702-BBB5-D2F3ABBAE7DF}" dt="2020-02-11T12:58:57.626" v="774" actId="2696"/>
          <pc:sldLayoutMkLst>
            <pc:docMk/>
            <pc:sldMasterMk cId="1508707299" sldId="2147483656"/>
            <pc:sldLayoutMk cId="929103787" sldId="2147483666"/>
          </pc:sldLayoutMkLst>
        </pc:sldLayoutChg>
        <pc:sldLayoutChg chg="del">
          <pc:chgData name="Christian Alonso Vargas Farias" userId="f0800195-5237-4b13-8d8e-9b32f3e89b5d" providerId="ADAL" clId="{D365B59F-56F5-4702-BBB5-D2F3ABBAE7DF}" dt="2020-02-11T12:58:57.626" v="775" actId="2696"/>
          <pc:sldLayoutMkLst>
            <pc:docMk/>
            <pc:sldMasterMk cId="1508707299" sldId="2147483656"/>
            <pc:sldLayoutMk cId="3255893446" sldId="2147483667"/>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D9527-B0C2-4F54-BCE3-57E662AF7EA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7553A6-15EA-4153-9387-3ABDFD1EC74E}">
      <dgm:prSet/>
      <dgm:spPr/>
      <dgm:t>
        <a:bodyPr/>
        <a:lstStyle/>
        <a:p>
          <a:r>
            <a:rPr lang="es-CL"/>
            <a:t>Las relaciones indican que clases colaboran con otras.</a:t>
          </a:r>
          <a:endParaRPr lang="en-US"/>
        </a:p>
      </dgm:t>
    </dgm:pt>
    <dgm:pt modelId="{FCDB32C3-5273-44A4-914E-11BB87E84AF6}" type="parTrans" cxnId="{CFAE98C9-373B-4BE2-A18C-9D1D4263DCC3}">
      <dgm:prSet/>
      <dgm:spPr/>
      <dgm:t>
        <a:bodyPr/>
        <a:lstStyle/>
        <a:p>
          <a:endParaRPr lang="en-US"/>
        </a:p>
      </dgm:t>
    </dgm:pt>
    <dgm:pt modelId="{C072AEC4-E110-47F6-909C-3C80D1EB4D8D}" type="sibTrans" cxnId="{CFAE98C9-373B-4BE2-A18C-9D1D4263DCC3}">
      <dgm:prSet/>
      <dgm:spPr/>
      <dgm:t>
        <a:bodyPr/>
        <a:lstStyle/>
        <a:p>
          <a:endParaRPr lang="en-US"/>
        </a:p>
      </dgm:t>
    </dgm:pt>
    <dgm:pt modelId="{4C598A1A-6C5B-4941-A3BC-21D062F5B955}">
      <dgm:prSet/>
      <dgm:spPr/>
      <dgm:t>
        <a:bodyPr/>
        <a:lstStyle/>
        <a:p>
          <a:r>
            <a:rPr lang="es-CL"/>
            <a:t>Existen 3 tipos.</a:t>
          </a:r>
          <a:endParaRPr lang="en-US"/>
        </a:p>
      </dgm:t>
    </dgm:pt>
    <dgm:pt modelId="{D8D6EEA2-16B6-41F3-8738-76702A795BB5}" type="parTrans" cxnId="{B8DB3496-F7DE-43B2-B24C-CC1A64559FED}">
      <dgm:prSet/>
      <dgm:spPr/>
      <dgm:t>
        <a:bodyPr/>
        <a:lstStyle/>
        <a:p>
          <a:endParaRPr lang="en-US"/>
        </a:p>
      </dgm:t>
    </dgm:pt>
    <dgm:pt modelId="{CA98CC7B-523A-4D96-B431-D316BA369C5C}" type="sibTrans" cxnId="{B8DB3496-F7DE-43B2-B24C-CC1A64559FED}">
      <dgm:prSet/>
      <dgm:spPr/>
      <dgm:t>
        <a:bodyPr/>
        <a:lstStyle/>
        <a:p>
          <a:endParaRPr lang="en-US"/>
        </a:p>
      </dgm:t>
    </dgm:pt>
    <dgm:pt modelId="{60670EBF-8999-42F9-A4A7-8F68149ED6C7}">
      <dgm:prSet/>
      <dgm:spPr/>
      <dgm:t>
        <a:bodyPr/>
        <a:lstStyle/>
        <a:p>
          <a:r>
            <a:rPr lang="es-CL" b="1"/>
            <a:t>Asociaciones: </a:t>
          </a:r>
          <a:r>
            <a:rPr lang="es-CL"/>
            <a:t>relaciones estructurales.</a:t>
          </a:r>
          <a:endParaRPr lang="en-US"/>
        </a:p>
      </dgm:t>
    </dgm:pt>
    <dgm:pt modelId="{25F22151-5F1A-4ACB-9F5D-EEDAD6999C8A}" type="parTrans" cxnId="{5906047A-9805-4241-8AB7-FE43CECFCDA2}">
      <dgm:prSet/>
      <dgm:spPr/>
      <dgm:t>
        <a:bodyPr/>
        <a:lstStyle/>
        <a:p>
          <a:endParaRPr lang="en-US"/>
        </a:p>
      </dgm:t>
    </dgm:pt>
    <dgm:pt modelId="{7061EC0F-B8EF-4923-AAAA-8302B361BC3A}" type="sibTrans" cxnId="{5906047A-9805-4241-8AB7-FE43CECFCDA2}">
      <dgm:prSet/>
      <dgm:spPr/>
      <dgm:t>
        <a:bodyPr/>
        <a:lstStyle/>
        <a:p>
          <a:endParaRPr lang="en-US"/>
        </a:p>
      </dgm:t>
    </dgm:pt>
    <dgm:pt modelId="{79DAF558-C19E-46CC-B518-E399EB41AFD4}">
      <dgm:prSet/>
      <dgm:spPr/>
      <dgm:t>
        <a:bodyPr/>
        <a:lstStyle/>
        <a:p>
          <a:r>
            <a:rPr lang="es-CL" b="1"/>
            <a:t>Generalizaciones: </a:t>
          </a:r>
          <a:r>
            <a:rPr lang="es-CL"/>
            <a:t>herencias.</a:t>
          </a:r>
          <a:endParaRPr lang="en-US"/>
        </a:p>
      </dgm:t>
    </dgm:pt>
    <dgm:pt modelId="{59BAD866-E22E-4C61-B2ED-4640E968CA3C}" type="parTrans" cxnId="{621F3D1E-31D8-49CC-A737-F3A7DEF0B0CB}">
      <dgm:prSet/>
      <dgm:spPr/>
      <dgm:t>
        <a:bodyPr/>
        <a:lstStyle/>
        <a:p>
          <a:endParaRPr lang="en-US"/>
        </a:p>
      </dgm:t>
    </dgm:pt>
    <dgm:pt modelId="{41668B5A-413E-46B8-BE12-072FDED8E622}" type="sibTrans" cxnId="{621F3D1E-31D8-49CC-A737-F3A7DEF0B0CB}">
      <dgm:prSet/>
      <dgm:spPr/>
      <dgm:t>
        <a:bodyPr/>
        <a:lstStyle/>
        <a:p>
          <a:endParaRPr lang="en-US"/>
        </a:p>
      </dgm:t>
    </dgm:pt>
    <dgm:pt modelId="{313673DD-016A-459A-902A-7D81A161FC38}">
      <dgm:prSet/>
      <dgm:spPr/>
      <dgm:t>
        <a:bodyPr/>
        <a:lstStyle/>
        <a:p>
          <a:r>
            <a:rPr lang="es-CL" b="1"/>
            <a:t>Dependencias:</a:t>
          </a:r>
          <a:r>
            <a:rPr lang="es-CL"/>
            <a:t> relaciones de uso, especifican que cambio en un elemento puede afectar a otro que lo utiliza.</a:t>
          </a:r>
          <a:endParaRPr lang="en-US"/>
        </a:p>
      </dgm:t>
    </dgm:pt>
    <dgm:pt modelId="{D4D08746-0EC5-4AEA-B4F3-BD157A47FCF0}" type="parTrans" cxnId="{83D0A987-0C3E-4449-96F2-A0A98D07B1F3}">
      <dgm:prSet/>
      <dgm:spPr/>
      <dgm:t>
        <a:bodyPr/>
        <a:lstStyle/>
        <a:p>
          <a:endParaRPr lang="en-US"/>
        </a:p>
      </dgm:t>
    </dgm:pt>
    <dgm:pt modelId="{7E0C38AE-2786-4A1F-BD54-3C1B5F0AEA34}" type="sibTrans" cxnId="{83D0A987-0C3E-4449-96F2-A0A98D07B1F3}">
      <dgm:prSet/>
      <dgm:spPr/>
      <dgm:t>
        <a:bodyPr/>
        <a:lstStyle/>
        <a:p>
          <a:endParaRPr lang="en-US"/>
        </a:p>
      </dgm:t>
    </dgm:pt>
    <dgm:pt modelId="{02FBD911-7E5B-48EC-829D-87995465279B}" type="pres">
      <dgm:prSet presAssocID="{9EAD9527-B0C2-4F54-BCE3-57E662AF7EA7}" presName="vert0" presStyleCnt="0">
        <dgm:presLayoutVars>
          <dgm:dir/>
          <dgm:animOne val="branch"/>
          <dgm:animLvl val="lvl"/>
        </dgm:presLayoutVars>
      </dgm:prSet>
      <dgm:spPr/>
    </dgm:pt>
    <dgm:pt modelId="{13D92351-2CAA-4058-AD91-B2A9E2081860}" type="pres">
      <dgm:prSet presAssocID="{577553A6-15EA-4153-9387-3ABDFD1EC74E}" presName="thickLine" presStyleLbl="alignNode1" presStyleIdx="0" presStyleCnt="5"/>
      <dgm:spPr/>
    </dgm:pt>
    <dgm:pt modelId="{E3545843-CD29-4B14-939A-F5695F8BFB37}" type="pres">
      <dgm:prSet presAssocID="{577553A6-15EA-4153-9387-3ABDFD1EC74E}" presName="horz1" presStyleCnt="0"/>
      <dgm:spPr/>
    </dgm:pt>
    <dgm:pt modelId="{D2930296-E28F-40CA-8C60-73151F97D1A6}" type="pres">
      <dgm:prSet presAssocID="{577553A6-15EA-4153-9387-3ABDFD1EC74E}" presName="tx1" presStyleLbl="revTx" presStyleIdx="0" presStyleCnt="5"/>
      <dgm:spPr/>
    </dgm:pt>
    <dgm:pt modelId="{07D62802-3351-4B27-BDA4-2B757FA318D1}" type="pres">
      <dgm:prSet presAssocID="{577553A6-15EA-4153-9387-3ABDFD1EC74E}" presName="vert1" presStyleCnt="0"/>
      <dgm:spPr/>
    </dgm:pt>
    <dgm:pt modelId="{C5805EA1-D6BD-49D3-94B3-1F8196C16E22}" type="pres">
      <dgm:prSet presAssocID="{4C598A1A-6C5B-4941-A3BC-21D062F5B955}" presName="thickLine" presStyleLbl="alignNode1" presStyleIdx="1" presStyleCnt="5"/>
      <dgm:spPr/>
    </dgm:pt>
    <dgm:pt modelId="{7DC1B65C-02C8-4353-815C-A958B846FFF6}" type="pres">
      <dgm:prSet presAssocID="{4C598A1A-6C5B-4941-A3BC-21D062F5B955}" presName="horz1" presStyleCnt="0"/>
      <dgm:spPr/>
    </dgm:pt>
    <dgm:pt modelId="{4B73E3FE-2087-4F4B-B0C5-9FB7A12F42F7}" type="pres">
      <dgm:prSet presAssocID="{4C598A1A-6C5B-4941-A3BC-21D062F5B955}" presName="tx1" presStyleLbl="revTx" presStyleIdx="1" presStyleCnt="5"/>
      <dgm:spPr/>
    </dgm:pt>
    <dgm:pt modelId="{33B1969C-3A15-408D-B5E3-BB9E56801B4D}" type="pres">
      <dgm:prSet presAssocID="{4C598A1A-6C5B-4941-A3BC-21D062F5B955}" presName="vert1" presStyleCnt="0"/>
      <dgm:spPr/>
    </dgm:pt>
    <dgm:pt modelId="{743E4950-838C-4ED5-96FE-2D15DD8DA767}" type="pres">
      <dgm:prSet presAssocID="{60670EBF-8999-42F9-A4A7-8F68149ED6C7}" presName="thickLine" presStyleLbl="alignNode1" presStyleIdx="2" presStyleCnt="5"/>
      <dgm:spPr/>
    </dgm:pt>
    <dgm:pt modelId="{A948941A-D554-4491-A9A4-CAA80579D3CE}" type="pres">
      <dgm:prSet presAssocID="{60670EBF-8999-42F9-A4A7-8F68149ED6C7}" presName="horz1" presStyleCnt="0"/>
      <dgm:spPr/>
    </dgm:pt>
    <dgm:pt modelId="{10C37FF3-4061-49AE-A9FF-789516EB239B}" type="pres">
      <dgm:prSet presAssocID="{60670EBF-8999-42F9-A4A7-8F68149ED6C7}" presName="tx1" presStyleLbl="revTx" presStyleIdx="2" presStyleCnt="5"/>
      <dgm:spPr/>
    </dgm:pt>
    <dgm:pt modelId="{CF3BB6A0-BD3F-4835-97E0-876431575B21}" type="pres">
      <dgm:prSet presAssocID="{60670EBF-8999-42F9-A4A7-8F68149ED6C7}" presName="vert1" presStyleCnt="0"/>
      <dgm:spPr/>
    </dgm:pt>
    <dgm:pt modelId="{770A36E8-423C-427D-ACBC-10BF4F91E507}" type="pres">
      <dgm:prSet presAssocID="{79DAF558-C19E-46CC-B518-E399EB41AFD4}" presName="thickLine" presStyleLbl="alignNode1" presStyleIdx="3" presStyleCnt="5"/>
      <dgm:spPr/>
    </dgm:pt>
    <dgm:pt modelId="{E5E8B6F6-8CEB-4A11-9841-C10C2FEDB99C}" type="pres">
      <dgm:prSet presAssocID="{79DAF558-C19E-46CC-B518-E399EB41AFD4}" presName="horz1" presStyleCnt="0"/>
      <dgm:spPr/>
    </dgm:pt>
    <dgm:pt modelId="{54627C84-5366-4716-979E-0747E5DEB36C}" type="pres">
      <dgm:prSet presAssocID="{79DAF558-C19E-46CC-B518-E399EB41AFD4}" presName="tx1" presStyleLbl="revTx" presStyleIdx="3" presStyleCnt="5"/>
      <dgm:spPr/>
    </dgm:pt>
    <dgm:pt modelId="{5768D94B-B2A8-42D2-B542-CE00A3C7BA80}" type="pres">
      <dgm:prSet presAssocID="{79DAF558-C19E-46CC-B518-E399EB41AFD4}" presName="vert1" presStyleCnt="0"/>
      <dgm:spPr/>
    </dgm:pt>
    <dgm:pt modelId="{B78D75B4-5730-47D3-BEA1-337984DBBA66}" type="pres">
      <dgm:prSet presAssocID="{313673DD-016A-459A-902A-7D81A161FC38}" presName="thickLine" presStyleLbl="alignNode1" presStyleIdx="4" presStyleCnt="5"/>
      <dgm:spPr/>
    </dgm:pt>
    <dgm:pt modelId="{83684CD5-8395-41A8-A83E-FBC0A65A4EA0}" type="pres">
      <dgm:prSet presAssocID="{313673DD-016A-459A-902A-7D81A161FC38}" presName="horz1" presStyleCnt="0"/>
      <dgm:spPr/>
    </dgm:pt>
    <dgm:pt modelId="{B896BBBF-1F28-4CE6-954D-C775B2C42E9F}" type="pres">
      <dgm:prSet presAssocID="{313673DD-016A-459A-902A-7D81A161FC38}" presName="tx1" presStyleLbl="revTx" presStyleIdx="4" presStyleCnt="5"/>
      <dgm:spPr/>
    </dgm:pt>
    <dgm:pt modelId="{8F34E130-F750-4F57-B16E-BDB3B3084AFD}" type="pres">
      <dgm:prSet presAssocID="{313673DD-016A-459A-902A-7D81A161FC38}" presName="vert1" presStyleCnt="0"/>
      <dgm:spPr/>
    </dgm:pt>
  </dgm:ptLst>
  <dgm:cxnLst>
    <dgm:cxn modelId="{621F3D1E-31D8-49CC-A737-F3A7DEF0B0CB}" srcId="{9EAD9527-B0C2-4F54-BCE3-57E662AF7EA7}" destId="{79DAF558-C19E-46CC-B518-E399EB41AFD4}" srcOrd="3" destOrd="0" parTransId="{59BAD866-E22E-4C61-B2ED-4640E968CA3C}" sibTransId="{41668B5A-413E-46B8-BE12-072FDED8E622}"/>
    <dgm:cxn modelId="{357D9361-660C-4446-ACCE-A76650B37C45}" type="presOf" srcId="{577553A6-15EA-4153-9387-3ABDFD1EC74E}" destId="{D2930296-E28F-40CA-8C60-73151F97D1A6}" srcOrd="0" destOrd="0" presId="urn:microsoft.com/office/officeart/2008/layout/LinedList"/>
    <dgm:cxn modelId="{CAEF0C56-6F80-4193-9CF0-CCAAD6D1A35E}" type="presOf" srcId="{313673DD-016A-459A-902A-7D81A161FC38}" destId="{B896BBBF-1F28-4CE6-954D-C775B2C42E9F}" srcOrd="0" destOrd="0" presId="urn:microsoft.com/office/officeart/2008/layout/LinedList"/>
    <dgm:cxn modelId="{5906047A-9805-4241-8AB7-FE43CECFCDA2}" srcId="{9EAD9527-B0C2-4F54-BCE3-57E662AF7EA7}" destId="{60670EBF-8999-42F9-A4A7-8F68149ED6C7}" srcOrd="2" destOrd="0" parTransId="{25F22151-5F1A-4ACB-9F5D-EEDAD6999C8A}" sibTransId="{7061EC0F-B8EF-4923-AAAA-8302B361BC3A}"/>
    <dgm:cxn modelId="{83D0A987-0C3E-4449-96F2-A0A98D07B1F3}" srcId="{9EAD9527-B0C2-4F54-BCE3-57E662AF7EA7}" destId="{313673DD-016A-459A-902A-7D81A161FC38}" srcOrd="4" destOrd="0" parTransId="{D4D08746-0EC5-4AEA-B4F3-BD157A47FCF0}" sibTransId="{7E0C38AE-2786-4A1F-BD54-3C1B5F0AEA34}"/>
    <dgm:cxn modelId="{B8DB3496-F7DE-43B2-B24C-CC1A64559FED}" srcId="{9EAD9527-B0C2-4F54-BCE3-57E662AF7EA7}" destId="{4C598A1A-6C5B-4941-A3BC-21D062F5B955}" srcOrd="1" destOrd="0" parTransId="{D8D6EEA2-16B6-41F3-8738-76702A795BB5}" sibTransId="{CA98CC7B-523A-4D96-B431-D316BA369C5C}"/>
    <dgm:cxn modelId="{E662DC97-0E36-4A1E-9213-EC15D8A6709C}" type="presOf" srcId="{79DAF558-C19E-46CC-B518-E399EB41AFD4}" destId="{54627C84-5366-4716-979E-0747E5DEB36C}" srcOrd="0" destOrd="0" presId="urn:microsoft.com/office/officeart/2008/layout/LinedList"/>
    <dgm:cxn modelId="{9177DBB9-2CFB-443D-A82B-C1F1DF6C7B41}" type="presOf" srcId="{4C598A1A-6C5B-4941-A3BC-21D062F5B955}" destId="{4B73E3FE-2087-4F4B-B0C5-9FB7A12F42F7}" srcOrd="0" destOrd="0" presId="urn:microsoft.com/office/officeart/2008/layout/LinedList"/>
    <dgm:cxn modelId="{D38003C8-72BA-4B19-A87D-EE365314BCB2}" type="presOf" srcId="{9EAD9527-B0C2-4F54-BCE3-57E662AF7EA7}" destId="{02FBD911-7E5B-48EC-829D-87995465279B}" srcOrd="0" destOrd="0" presId="urn:microsoft.com/office/officeart/2008/layout/LinedList"/>
    <dgm:cxn modelId="{CFAE98C9-373B-4BE2-A18C-9D1D4263DCC3}" srcId="{9EAD9527-B0C2-4F54-BCE3-57E662AF7EA7}" destId="{577553A6-15EA-4153-9387-3ABDFD1EC74E}" srcOrd="0" destOrd="0" parTransId="{FCDB32C3-5273-44A4-914E-11BB87E84AF6}" sibTransId="{C072AEC4-E110-47F6-909C-3C80D1EB4D8D}"/>
    <dgm:cxn modelId="{68F83DF0-733D-4253-BDA3-48E7CB5A81AD}" type="presOf" srcId="{60670EBF-8999-42F9-A4A7-8F68149ED6C7}" destId="{10C37FF3-4061-49AE-A9FF-789516EB239B}" srcOrd="0" destOrd="0" presId="urn:microsoft.com/office/officeart/2008/layout/LinedList"/>
    <dgm:cxn modelId="{6F36412D-62C3-493E-B9CC-6C469AB66291}" type="presParOf" srcId="{02FBD911-7E5B-48EC-829D-87995465279B}" destId="{13D92351-2CAA-4058-AD91-B2A9E2081860}" srcOrd="0" destOrd="0" presId="urn:microsoft.com/office/officeart/2008/layout/LinedList"/>
    <dgm:cxn modelId="{134CC6DD-2D48-427C-8C70-2D995A4E62F5}" type="presParOf" srcId="{02FBD911-7E5B-48EC-829D-87995465279B}" destId="{E3545843-CD29-4B14-939A-F5695F8BFB37}" srcOrd="1" destOrd="0" presId="urn:microsoft.com/office/officeart/2008/layout/LinedList"/>
    <dgm:cxn modelId="{02EE6EED-BC8B-4B1C-8072-43DAA20A7E0A}" type="presParOf" srcId="{E3545843-CD29-4B14-939A-F5695F8BFB37}" destId="{D2930296-E28F-40CA-8C60-73151F97D1A6}" srcOrd="0" destOrd="0" presId="urn:microsoft.com/office/officeart/2008/layout/LinedList"/>
    <dgm:cxn modelId="{4B6632E5-0227-4293-86C9-EA23804B02AE}" type="presParOf" srcId="{E3545843-CD29-4B14-939A-F5695F8BFB37}" destId="{07D62802-3351-4B27-BDA4-2B757FA318D1}" srcOrd="1" destOrd="0" presId="urn:microsoft.com/office/officeart/2008/layout/LinedList"/>
    <dgm:cxn modelId="{6DDF151E-F504-4FDC-8A0A-65754E9F77D6}" type="presParOf" srcId="{02FBD911-7E5B-48EC-829D-87995465279B}" destId="{C5805EA1-D6BD-49D3-94B3-1F8196C16E22}" srcOrd="2" destOrd="0" presId="urn:microsoft.com/office/officeart/2008/layout/LinedList"/>
    <dgm:cxn modelId="{AB120737-44E7-4E29-9EB6-B3C87F4CAE72}" type="presParOf" srcId="{02FBD911-7E5B-48EC-829D-87995465279B}" destId="{7DC1B65C-02C8-4353-815C-A958B846FFF6}" srcOrd="3" destOrd="0" presId="urn:microsoft.com/office/officeart/2008/layout/LinedList"/>
    <dgm:cxn modelId="{B19C9729-E0CC-4837-831C-3892BBD35A45}" type="presParOf" srcId="{7DC1B65C-02C8-4353-815C-A958B846FFF6}" destId="{4B73E3FE-2087-4F4B-B0C5-9FB7A12F42F7}" srcOrd="0" destOrd="0" presId="urn:microsoft.com/office/officeart/2008/layout/LinedList"/>
    <dgm:cxn modelId="{86AB232D-177C-4F5F-8A6D-0EF1D628E159}" type="presParOf" srcId="{7DC1B65C-02C8-4353-815C-A958B846FFF6}" destId="{33B1969C-3A15-408D-B5E3-BB9E56801B4D}" srcOrd="1" destOrd="0" presId="urn:microsoft.com/office/officeart/2008/layout/LinedList"/>
    <dgm:cxn modelId="{E2D55F7F-147C-43CF-902D-F3186CB538E3}" type="presParOf" srcId="{02FBD911-7E5B-48EC-829D-87995465279B}" destId="{743E4950-838C-4ED5-96FE-2D15DD8DA767}" srcOrd="4" destOrd="0" presId="urn:microsoft.com/office/officeart/2008/layout/LinedList"/>
    <dgm:cxn modelId="{1CEE94F1-F159-4B29-85CA-EA4B415A74F1}" type="presParOf" srcId="{02FBD911-7E5B-48EC-829D-87995465279B}" destId="{A948941A-D554-4491-A9A4-CAA80579D3CE}" srcOrd="5" destOrd="0" presId="urn:microsoft.com/office/officeart/2008/layout/LinedList"/>
    <dgm:cxn modelId="{653107A9-541D-45F4-B054-B169F6E02152}" type="presParOf" srcId="{A948941A-D554-4491-A9A4-CAA80579D3CE}" destId="{10C37FF3-4061-49AE-A9FF-789516EB239B}" srcOrd="0" destOrd="0" presId="urn:microsoft.com/office/officeart/2008/layout/LinedList"/>
    <dgm:cxn modelId="{DC2FB9E1-057D-4879-A33B-C0F035C10194}" type="presParOf" srcId="{A948941A-D554-4491-A9A4-CAA80579D3CE}" destId="{CF3BB6A0-BD3F-4835-97E0-876431575B21}" srcOrd="1" destOrd="0" presId="urn:microsoft.com/office/officeart/2008/layout/LinedList"/>
    <dgm:cxn modelId="{7FA15C07-8F04-41E4-BA62-CF26F38F2EF1}" type="presParOf" srcId="{02FBD911-7E5B-48EC-829D-87995465279B}" destId="{770A36E8-423C-427D-ACBC-10BF4F91E507}" srcOrd="6" destOrd="0" presId="urn:microsoft.com/office/officeart/2008/layout/LinedList"/>
    <dgm:cxn modelId="{DF1B6085-43A1-4DA1-A634-B4A9F6DB5502}" type="presParOf" srcId="{02FBD911-7E5B-48EC-829D-87995465279B}" destId="{E5E8B6F6-8CEB-4A11-9841-C10C2FEDB99C}" srcOrd="7" destOrd="0" presId="urn:microsoft.com/office/officeart/2008/layout/LinedList"/>
    <dgm:cxn modelId="{3870CAB7-9B51-4344-A57E-A6AA3789139E}" type="presParOf" srcId="{E5E8B6F6-8CEB-4A11-9841-C10C2FEDB99C}" destId="{54627C84-5366-4716-979E-0747E5DEB36C}" srcOrd="0" destOrd="0" presId="urn:microsoft.com/office/officeart/2008/layout/LinedList"/>
    <dgm:cxn modelId="{D92C0169-FB50-472F-B5EA-5EA1CCCF2408}" type="presParOf" srcId="{E5E8B6F6-8CEB-4A11-9841-C10C2FEDB99C}" destId="{5768D94B-B2A8-42D2-B542-CE00A3C7BA80}" srcOrd="1" destOrd="0" presId="urn:microsoft.com/office/officeart/2008/layout/LinedList"/>
    <dgm:cxn modelId="{406CD9B6-BB34-4B91-BD47-20EBC52A0A51}" type="presParOf" srcId="{02FBD911-7E5B-48EC-829D-87995465279B}" destId="{B78D75B4-5730-47D3-BEA1-337984DBBA66}" srcOrd="8" destOrd="0" presId="urn:microsoft.com/office/officeart/2008/layout/LinedList"/>
    <dgm:cxn modelId="{3C6C8D9F-6EB2-4225-A3C9-CE5A8F63E1D3}" type="presParOf" srcId="{02FBD911-7E5B-48EC-829D-87995465279B}" destId="{83684CD5-8395-41A8-A83E-FBC0A65A4EA0}" srcOrd="9" destOrd="0" presId="urn:microsoft.com/office/officeart/2008/layout/LinedList"/>
    <dgm:cxn modelId="{6EC3D548-B1D9-4615-9ABC-366D6137996F}" type="presParOf" srcId="{83684CD5-8395-41A8-A83E-FBC0A65A4EA0}" destId="{B896BBBF-1F28-4CE6-954D-C775B2C42E9F}" srcOrd="0" destOrd="0" presId="urn:microsoft.com/office/officeart/2008/layout/LinedList"/>
    <dgm:cxn modelId="{DFA8D407-A345-43E3-B39C-69828E0B8CD2}" type="presParOf" srcId="{83684CD5-8395-41A8-A83E-FBC0A65A4EA0}" destId="{8F34E130-F750-4F57-B16E-BDB3B3084A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18329-AE64-43B6-9965-1CC2A845E1F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AE2BDB-0CA4-49E2-A26D-0F72C49814F5}">
      <dgm:prSet/>
      <dgm:spPr/>
      <dgm:t>
        <a:bodyPr/>
        <a:lstStyle/>
        <a:p>
          <a:r>
            <a:rPr lang="es-CL" dirty="0"/>
            <a:t>Las composiciones son agregaciones especiales.</a:t>
          </a:r>
          <a:endParaRPr lang="en-US" dirty="0"/>
        </a:p>
      </dgm:t>
    </dgm:pt>
    <dgm:pt modelId="{459FF350-1D25-4C8C-A314-579433487447}" type="parTrans" cxnId="{19A5FB1C-A0BB-4A3A-8B82-12BA6EBA95CE}">
      <dgm:prSet/>
      <dgm:spPr/>
      <dgm:t>
        <a:bodyPr/>
        <a:lstStyle/>
        <a:p>
          <a:endParaRPr lang="en-US"/>
        </a:p>
      </dgm:t>
    </dgm:pt>
    <dgm:pt modelId="{CDAC660A-DAAC-4E5E-BC13-DD01758D2228}" type="sibTrans" cxnId="{19A5FB1C-A0BB-4A3A-8B82-12BA6EBA95CE}">
      <dgm:prSet/>
      <dgm:spPr/>
      <dgm:t>
        <a:bodyPr/>
        <a:lstStyle/>
        <a:p>
          <a:endParaRPr lang="en-US"/>
        </a:p>
      </dgm:t>
    </dgm:pt>
    <dgm:pt modelId="{E7FF8B50-02A7-45C3-88B6-7D131D69CA20}">
      <dgm:prSet/>
      <dgm:spPr/>
      <dgm:t>
        <a:bodyPr/>
        <a:lstStyle/>
        <a:p>
          <a:r>
            <a:rPr lang="es-CL"/>
            <a:t>- Un objeto solo puede formar parte de una parte compuesta.</a:t>
          </a:r>
          <a:endParaRPr lang="en-US"/>
        </a:p>
      </dgm:t>
    </dgm:pt>
    <dgm:pt modelId="{D57F0B3A-F9E9-4A0D-ACEB-F2728218B67D}" type="parTrans" cxnId="{687E1897-ABBA-454B-A171-D2E19465E605}">
      <dgm:prSet/>
      <dgm:spPr/>
      <dgm:t>
        <a:bodyPr/>
        <a:lstStyle/>
        <a:p>
          <a:endParaRPr lang="en-US"/>
        </a:p>
      </dgm:t>
    </dgm:pt>
    <dgm:pt modelId="{D69434E3-87DC-42A2-9856-7B34206610D9}" type="sibTrans" cxnId="{687E1897-ABBA-454B-A171-D2E19465E605}">
      <dgm:prSet/>
      <dgm:spPr/>
      <dgm:t>
        <a:bodyPr/>
        <a:lstStyle/>
        <a:p>
          <a:endParaRPr lang="en-US"/>
        </a:p>
      </dgm:t>
    </dgm:pt>
    <dgm:pt modelId="{A9C53776-AD1D-4FC7-931B-2E2CC888A7DE}">
      <dgm:prSet/>
      <dgm:spPr/>
      <dgm:t>
        <a:bodyPr/>
        <a:lstStyle/>
        <a:p>
          <a:r>
            <a:rPr lang="es-CL" dirty="0"/>
            <a:t>- La parte compuesta es responsable de la disposición de las partes, debe gestionar su creación y destrucción.</a:t>
          </a:r>
          <a:endParaRPr lang="en-US" dirty="0"/>
        </a:p>
      </dgm:t>
    </dgm:pt>
    <dgm:pt modelId="{A1EDD016-ECC8-436B-AC7C-7EF17BDEA8A2}" type="parTrans" cxnId="{3AAE193F-9605-4FF4-BC37-792274E1F193}">
      <dgm:prSet/>
      <dgm:spPr/>
      <dgm:t>
        <a:bodyPr/>
        <a:lstStyle/>
        <a:p>
          <a:endParaRPr lang="en-US"/>
        </a:p>
      </dgm:t>
    </dgm:pt>
    <dgm:pt modelId="{3F7AE92D-656D-4EF0-918C-E45F6093DCC8}" type="sibTrans" cxnId="{3AAE193F-9605-4FF4-BC37-792274E1F193}">
      <dgm:prSet/>
      <dgm:spPr/>
      <dgm:t>
        <a:bodyPr/>
        <a:lstStyle/>
        <a:p>
          <a:endParaRPr lang="en-US"/>
        </a:p>
      </dgm:t>
    </dgm:pt>
    <dgm:pt modelId="{C7911E8E-2B69-47BD-8033-7B6575B59F3A}">
      <dgm:prSet/>
      <dgm:spPr/>
      <dgm:t>
        <a:bodyPr/>
        <a:lstStyle/>
        <a:p>
          <a:r>
            <a:rPr lang="es-CL"/>
            <a:t>Las composiciones se muestran como una agregación con el rombo lleno.</a:t>
          </a:r>
          <a:endParaRPr lang="en-US"/>
        </a:p>
      </dgm:t>
    </dgm:pt>
    <dgm:pt modelId="{9DA49B59-EF0C-4C1A-A246-80EA2DE0346E}" type="parTrans" cxnId="{6121AF1D-9710-42E4-B5A0-08C4CD3480A5}">
      <dgm:prSet/>
      <dgm:spPr/>
      <dgm:t>
        <a:bodyPr/>
        <a:lstStyle/>
        <a:p>
          <a:endParaRPr lang="en-US"/>
        </a:p>
      </dgm:t>
    </dgm:pt>
    <dgm:pt modelId="{70CB32B1-393D-47BE-8C33-6FF795AAFCFA}" type="sibTrans" cxnId="{6121AF1D-9710-42E4-B5A0-08C4CD3480A5}">
      <dgm:prSet/>
      <dgm:spPr/>
      <dgm:t>
        <a:bodyPr/>
        <a:lstStyle/>
        <a:p>
          <a:endParaRPr lang="en-US"/>
        </a:p>
      </dgm:t>
    </dgm:pt>
    <dgm:pt modelId="{C6D13241-A219-4A11-AC6C-D562763830EC}" type="pres">
      <dgm:prSet presAssocID="{41F18329-AE64-43B6-9965-1CC2A845E1FA}" presName="root" presStyleCnt="0">
        <dgm:presLayoutVars>
          <dgm:dir/>
          <dgm:resizeHandles val="exact"/>
        </dgm:presLayoutVars>
      </dgm:prSet>
      <dgm:spPr/>
    </dgm:pt>
    <dgm:pt modelId="{EE433584-94FC-4C17-AD93-E337DDD32703}" type="pres">
      <dgm:prSet presAssocID="{41F18329-AE64-43B6-9965-1CC2A845E1FA}" presName="container" presStyleCnt="0">
        <dgm:presLayoutVars>
          <dgm:dir/>
          <dgm:resizeHandles val="exact"/>
        </dgm:presLayoutVars>
      </dgm:prSet>
      <dgm:spPr/>
    </dgm:pt>
    <dgm:pt modelId="{B3EFFED2-0087-498B-BDE3-1944214B4FC3}" type="pres">
      <dgm:prSet presAssocID="{6EAE2BDB-0CA4-49E2-A26D-0F72C49814F5}" presName="compNode" presStyleCnt="0"/>
      <dgm:spPr/>
    </dgm:pt>
    <dgm:pt modelId="{A6933356-17CE-4F32-A442-909A777E7F10}" type="pres">
      <dgm:prSet presAssocID="{6EAE2BDB-0CA4-49E2-A26D-0F72C49814F5}" presName="iconBgRect" presStyleLbl="bgShp" presStyleIdx="0" presStyleCnt="4"/>
      <dgm:spPr/>
    </dgm:pt>
    <dgm:pt modelId="{E4EA2D9E-8BD1-416C-B401-73D94191FA67}" type="pres">
      <dgm:prSet presAssocID="{6EAE2BDB-0CA4-49E2-A26D-0F72C49814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to"/>
        </a:ext>
      </dgm:extLst>
    </dgm:pt>
    <dgm:pt modelId="{4A3A059D-22DF-45E1-A65C-0CC69E34D2D7}" type="pres">
      <dgm:prSet presAssocID="{6EAE2BDB-0CA4-49E2-A26D-0F72C49814F5}" presName="spaceRect" presStyleCnt="0"/>
      <dgm:spPr/>
    </dgm:pt>
    <dgm:pt modelId="{4CE60E45-9113-4E34-85DF-8053C96528B4}" type="pres">
      <dgm:prSet presAssocID="{6EAE2BDB-0CA4-49E2-A26D-0F72C49814F5}" presName="textRect" presStyleLbl="revTx" presStyleIdx="0" presStyleCnt="4">
        <dgm:presLayoutVars>
          <dgm:chMax val="1"/>
          <dgm:chPref val="1"/>
        </dgm:presLayoutVars>
      </dgm:prSet>
      <dgm:spPr/>
    </dgm:pt>
    <dgm:pt modelId="{B97E802A-3420-4246-8344-FAC3513459DB}" type="pres">
      <dgm:prSet presAssocID="{CDAC660A-DAAC-4E5E-BC13-DD01758D2228}" presName="sibTrans" presStyleLbl="sibTrans2D1" presStyleIdx="0" presStyleCnt="0"/>
      <dgm:spPr/>
    </dgm:pt>
    <dgm:pt modelId="{745252F0-679C-4528-B6CB-948ED0271C4B}" type="pres">
      <dgm:prSet presAssocID="{E7FF8B50-02A7-45C3-88B6-7D131D69CA20}" presName="compNode" presStyleCnt="0"/>
      <dgm:spPr/>
    </dgm:pt>
    <dgm:pt modelId="{85E7BA3C-42BF-4FE9-8261-668588892579}" type="pres">
      <dgm:prSet presAssocID="{E7FF8B50-02A7-45C3-88B6-7D131D69CA20}" presName="iconBgRect" presStyleLbl="bgShp" presStyleIdx="1" presStyleCnt="4"/>
      <dgm:spPr/>
    </dgm:pt>
    <dgm:pt modelId="{ECD4EBD6-4B42-4984-BFF5-AA63B033C4C3}" type="pres">
      <dgm:prSet presAssocID="{E7FF8B50-02A7-45C3-88B6-7D131D69C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or"/>
        </a:ext>
      </dgm:extLst>
    </dgm:pt>
    <dgm:pt modelId="{21D09090-A718-44DB-B63B-EE6A63CE3478}" type="pres">
      <dgm:prSet presAssocID="{E7FF8B50-02A7-45C3-88B6-7D131D69CA20}" presName="spaceRect" presStyleCnt="0"/>
      <dgm:spPr/>
    </dgm:pt>
    <dgm:pt modelId="{D2013439-134C-462C-A781-EB9A0EDFFE41}" type="pres">
      <dgm:prSet presAssocID="{E7FF8B50-02A7-45C3-88B6-7D131D69CA20}" presName="textRect" presStyleLbl="revTx" presStyleIdx="1" presStyleCnt="4">
        <dgm:presLayoutVars>
          <dgm:chMax val="1"/>
          <dgm:chPref val="1"/>
        </dgm:presLayoutVars>
      </dgm:prSet>
      <dgm:spPr/>
    </dgm:pt>
    <dgm:pt modelId="{70FB91DC-71A0-481E-93A8-AC374F216B48}" type="pres">
      <dgm:prSet presAssocID="{D69434E3-87DC-42A2-9856-7B34206610D9}" presName="sibTrans" presStyleLbl="sibTrans2D1" presStyleIdx="0" presStyleCnt="0"/>
      <dgm:spPr/>
    </dgm:pt>
    <dgm:pt modelId="{679D828F-124B-44A7-A314-21CA3AEE2C9E}" type="pres">
      <dgm:prSet presAssocID="{A9C53776-AD1D-4FC7-931B-2E2CC888A7DE}" presName="compNode" presStyleCnt="0"/>
      <dgm:spPr/>
    </dgm:pt>
    <dgm:pt modelId="{3206EDD8-F8BA-4CA1-9F64-3C853519B1E8}" type="pres">
      <dgm:prSet presAssocID="{A9C53776-AD1D-4FC7-931B-2E2CC888A7DE}" presName="iconBgRect" presStyleLbl="bgShp" presStyleIdx="2" presStyleCnt="4"/>
      <dgm:spPr/>
    </dgm:pt>
    <dgm:pt modelId="{DB32AF8E-319F-4D54-9393-7DE0049F766D}" type="pres">
      <dgm:prSet presAssocID="{A9C53776-AD1D-4FC7-931B-2E2CC888A7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332FB776-9970-44DF-A89B-10C942D7B172}" type="pres">
      <dgm:prSet presAssocID="{A9C53776-AD1D-4FC7-931B-2E2CC888A7DE}" presName="spaceRect" presStyleCnt="0"/>
      <dgm:spPr/>
    </dgm:pt>
    <dgm:pt modelId="{8F7333C9-A0CA-4C8A-8236-3481A9E783AC}" type="pres">
      <dgm:prSet presAssocID="{A9C53776-AD1D-4FC7-931B-2E2CC888A7DE}" presName="textRect" presStyleLbl="revTx" presStyleIdx="2" presStyleCnt="4">
        <dgm:presLayoutVars>
          <dgm:chMax val="1"/>
          <dgm:chPref val="1"/>
        </dgm:presLayoutVars>
      </dgm:prSet>
      <dgm:spPr/>
    </dgm:pt>
    <dgm:pt modelId="{B56409A1-1F10-4DFA-BEF5-6F06CBD13628}" type="pres">
      <dgm:prSet presAssocID="{3F7AE92D-656D-4EF0-918C-E45F6093DCC8}" presName="sibTrans" presStyleLbl="sibTrans2D1" presStyleIdx="0" presStyleCnt="0"/>
      <dgm:spPr/>
    </dgm:pt>
    <dgm:pt modelId="{9023435F-32E8-461D-83DB-CF5751ABB779}" type="pres">
      <dgm:prSet presAssocID="{C7911E8E-2B69-47BD-8033-7B6575B59F3A}" presName="compNode" presStyleCnt="0"/>
      <dgm:spPr/>
    </dgm:pt>
    <dgm:pt modelId="{249D41D9-A522-4F40-906F-D8C981D0A819}" type="pres">
      <dgm:prSet presAssocID="{C7911E8E-2B69-47BD-8033-7B6575B59F3A}" presName="iconBgRect" presStyleLbl="bgShp" presStyleIdx="3" presStyleCnt="4"/>
      <dgm:spPr/>
    </dgm:pt>
    <dgm:pt modelId="{4478E65E-C1D6-439E-93E7-53D24F00947D}" type="pres">
      <dgm:prSet presAssocID="{C7911E8E-2B69-47BD-8033-7B6575B59F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ápiz"/>
        </a:ext>
      </dgm:extLst>
    </dgm:pt>
    <dgm:pt modelId="{4B05EAF8-3A5D-490A-9566-3FA09325CAF9}" type="pres">
      <dgm:prSet presAssocID="{C7911E8E-2B69-47BD-8033-7B6575B59F3A}" presName="spaceRect" presStyleCnt="0"/>
      <dgm:spPr/>
    </dgm:pt>
    <dgm:pt modelId="{B363AF01-6FD4-458D-BF0E-41A72C9C1044}" type="pres">
      <dgm:prSet presAssocID="{C7911E8E-2B69-47BD-8033-7B6575B59F3A}" presName="textRect" presStyleLbl="revTx" presStyleIdx="3" presStyleCnt="4">
        <dgm:presLayoutVars>
          <dgm:chMax val="1"/>
          <dgm:chPref val="1"/>
        </dgm:presLayoutVars>
      </dgm:prSet>
      <dgm:spPr/>
    </dgm:pt>
  </dgm:ptLst>
  <dgm:cxnLst>
    <dgm:cxn modelId="{47129F04-C1FB-4C1D-B047-04F9417729CF}" type="presOf" srcId="{E7FF8B50-02A7-45C3-88B6-7D131D69CA20}" destId="{D2013439-134C-462C-A781-EB9A0EDFFE41}" srcOrd="0" destOrd="0" presId="urn:microsoft.com/office/officeart/2018/2/layout/IconCircleList"/>
    <dgm:cxn modelId="{4ABAF716-18EC-4E5B-ACA6-0DEFB17B0F86}" type="presOf" srcId="{D69434E3-87DC-42A2-9856-7B34206610D9}" destId="{70FB91DC-71A0-481E-93A8-AC374F216B48}" srcOrd="0" destOrd="0" presId="urn:microsoft.com/office/officeart/2018/2/layout/IconCircleList"/>
    <dgm:cxn modelId="{19A5FB1C-A0BB-4A3A-8B82-12BA6EBA95CE}" srcId="{41F18329-AE64-43B6-9965-1CC2A845E1FA}" destId="{6EAE2BDB-0CA4-49E2-A26D-0F72C49814F5}" srcOrd="0" destOrd="0" parTransId="{459FF350-1D25-4C8C-A314-579433487447}" sibTransId="{CDAC660A-DAAC-4E5E-BC13-DD01758D2228}"/>
    <dgm:cxn modelId="{6121AF1D-9710-42E4-B5A0-08C4CD3480A5}" srcId="{41F18329-AE64-43B6-9965-1CC2A845E1FA}" destId="{C7911E8E-2B69-47BD-8033-7B6575B59F3A}" srcOrd="3" destOrd="0" parTransId="{9DA49B59-EF0C-4C1A-A246-80EA2DE0346E}" sibTransId="{70CB32B1-393D-47BE-8C33-6FF795AAFCFA}"/>
    <dgm:cxn modelId="{F40D1528-2FB9-4D5A-BA33-9C336748D1AB}" type="presOf" srcId="{3F7AE92D-656D-4EF0-918C-E45F6093DCC8}" destId="{B56409A1-1F10-4DFA-BEF5-6F06CBD13628}" srcOrd="0" destOrd="0" presId="urn:microsoft.com/office/officeart/2018/2/layout/IconCircleList"/>
    <dgm:cxn modelId="{1D08E13C-4F17-43B1-8219-A4F4B07B79E9}" type="presOf" srcId="{CDAC660A-DAAC-4E5E-BC13-DD01758D2228}" destId="{B97E802A-3420-4246-8344-FAC3513459DB}" srcOrd="0" destOrd="0" presId="urn:microsoft.com/office/officeart/2018/2/layout/IconCircleList"/>
    <dgm:cxn modelId="{3AAE193F-9605-4FF4-BC37-792274E1F193}" srcId="{41F18329-AE64-43B6-9965-1CC2A845E1FA}" destId="{A9C53776-AD1D-4FC7-931B-2E2CC888A7DE}" srcOrd="2" destOrd="0" parTransId="{A1EDD016-ECC8-436B-AC7C-7EF17BDEA8A2}" sibTransId="{3F7AE92D-656D-4EF0-918C-E45F6093DCC8}"/>
    <dgm:cxn modelId="{E234DF70-3684-4798-BFCB-44056AE351C8}" type="presOf" srcId="{41F18329-AE64-43B6-9965-1CC2A845E1FA}" destId="{C6D13241-A219-4A11-AC6C-D562763830EC}" srcOrd="0" destOrd="0" presId="urn:microsoft.com/office/officeart/2018/2/layout/IconCircleList"/>
    <dgm:cxn modelId="{687E1897-ABBA-454B-A171-D2E19465E605}" srcId="{41F18329-AE64-43B6-9965-1CC2A845E1FA}" destId="{E7FF8B50-02A7-45C3-88B6-7D131D69CA20}" srcOrd="1" destOrd="0" parTransId="{D57F0B3A-F9E9-4A0D-ACEB-F2728218B67D}" sibTransId="{D69434E3-87DC-42A2-9856-7B34206610D9}"/>
    <dgm:cxn modelId="{5F3FD9A0-B348-471D-9219-0D30F9334F7D}" type="presOf" srcId="{C7911E8E-2B69-47BD-8033-7B6575B59F3A}" destId="{B363AF01-6FD4-458D-BF0E-41A72C9C1044}" srcOrd="0" destOrd="0" presId="urn:microsoft.com/office/officeart/2018/2/layout/IconCircleList"/>
    <dgm:cxn modelId="{C0717CD5-6079-487E-A44A-852D9C1714B1}" type="presOf" srcId="{A9C53776-AD1D-4FC7-931B-2E2CC888A7DE}" destId="{8F7333C9-A0CA-4C8A-8236-3481A9E783AC}" srcOrd="0" destOrd="0" presId="urn:microsoft.com/office/officeart/2018/2/layout/IconCircleList"/>
    <dgm:cxn modelId="{E53347D7-29F1-48B4-9E74-E567D3862BBA}" type="presOf" srcId="{6EAE2BDB-0CA4-49E2-A26D-0F72C49814F5}" destId="{4CE60E45-9113-4E34-85DF-8053C96528B4}" srcOrd="0" destOrd="0" presId="urn:microsoft.com/office/officeart/2018/2/layout/IconCircleList"/>
    <dgm:cxn modelId="{C9C7BA76-92DB-4617-A5B5-CF504A7429E8}" type="presParOf" srcId="{C6D13241-A219-4A11-AC6C-D562763830EC}" destId="{EE433584-94FC-4C17-AD93-E337DDD32703}" srcOrd="0" destOrd="0" presId="urn:microsoft.com/office/officeart/2018/2/layout/IconCircleList"/>
    <dgm:cxn modelId="{7BF932B8-38D3-4FAA-B566-59D023CCE3E9}" type="presParOf" srcId="{EE433584-94FC-4C17-AD93-E337DDD32703}" destId="{B3EFFED2-0087-498B-BDE3-1944214B4FC3}" srcOrd="0" destOrd="0" presId="urn:microsoft.com/office/officeart/2018/2/layout/IconCircleList"/>
    <dgm:cxn modelId="{303DD30E-3C76-4EFD-8E07-AC651894E0E5}" type="presParOf" srcId="{B3EFFED2-0087-498B-BDE3-1944214B4FC3}" destId="{A6933356-17CE-4F32-A442-909A777E7F10}" srcOrd="0" destOrd="0" presId="urn:microsoft.com/office/officeart/2018/2/layout/IconCircleList"/>
    <dgm:cxn modelId="{420EE934-2410-45BE-8063-C662EB51839D}" type="presParOf" srcId="{B3EFFED2-0087-498B-BDE3-1944214B4FC3}" destId="{E4EA2D9E-8BD1-416C-B401-73D94191FA67}" srcOrd="1" destOrd="0" presId="urn:microsoft.com/office/officeart/2018/2/layout/IconCircleList"/>
    <dgm:cxn modelId="{CA8E9AB2-433A-417D-B7B6-2E131D0711A5}" type="presParOf" srcId="{B3EFFED2-0087-498B-BDE3-1944214B4FC3}" destId="{4A3A059D-22DF-45E1-A65C-0CC69E34D2D7}" srcOrd="2" destOrd="0" presId="urn:microsoft.com/office/officeart/2018/2/layout/IconCircleList"/>
    <dgm:cxn modelId="{5FB16792-1BFD-4609-885B-5C182747342C}" type="presParOf" srcId="{B3EFFED2-0087-498B-BDE3-1944214B4FC3}" destId="{4CE60E45-9113-4E34-85DF-8053C96528B4}" srcOrd="3" destOrd="0" presId="urn:microsoft.com/office/officeart/2018/2/layout/IconCircleList"/>
    <dgm:cxn modelId="{1870DF66-5968-425B-86A0-F4FDDFFA2EAF}" type="presParOf" srcId="{EE433584-94FC-4C17-AD93-E337DDD32703}" destId="{B97E802A-3420-4246-8344-FAC3513459DB}" srcOrd="1" destOrd="0" presId="urn:microsoft.com/office/officeart/2018/2/layout/IconCircleList"/>
    <dgm:cxn modelId="{B617517A-187D-4AA1-A0DF-C71C92B2CBA7}" type="presParOf" srcId="{EE433584-94FC-4C17-AD93-E337DDD32703}" destId="{745252F0-679C-4528-B6CB-948ED0271C4B}" srcOrd="2" destOrd="0" presId="urn:microsoft.com/office/officeart/2018/2/layout/IconCircleList"/>
    <dgm:cxn modelId="{5D648DF2-3C46-4CD5-92D7-14839B6452AB}" type="presParOf" srcId="{745252F0-679C-4528-B6CB-948ED0271C4B}" destId="{85E7BA3C-42BF-4FE9-8261-668588892579}" srcOrd="0" destOrd="0" presId="urn:microsoft.com/office/officeart/2018/2/layout/IconCircleList"/>
    <dgm:cxn modelId="{D89589F4-99A2-4053-8016-F4FE75893A7A}" type="presParOf" srcId="{745252F0-679C-4528-B6CB-948ED0271C4B}" destId="{ECD4EBD6-4B42-4984-BFF5-AA63B033C4C3}" srcOrd="1" destOrd="0" presId="urn:microsoft.com/office/officeart/2018/2/layout/IconCircleList"/>
    <dgm:cxn modelId="{B87AABEB-AF30-414D-A551-5555F7A52E11}" type="presParOf" srcId="{745252F0-679C-4528-B6CB-948ED0271C4B}" destId="{21D09090-A718-44DB-B63B-EE6A63CE3478}" srcOrd="2" destOrd="0" presId="urn:microsoft.com/office/officeart/2018/2/layout/IconCircleList"/>
    <dgm:cxn modelId="{44A14904-BA66-44BF-A1D1-8BADCC09A1BF}" type="presParOf" srcId="{745252F0-679C-4528-B6CB-948ED0271C4B}" destId="{D2013439-134C-462C-A781-EB9A0EDFFE41}" srcOrd="3" destOrd="0" presId="urn:microsoft.com/office/officeart/2018/2/layout/IconCircleList"/>
    <dgm:cxn modelId="{59120C84-D996-4645-8FA0-678BC428CC24}" type="presParOf" srcId="{EE433584-94FC-4C17-AD93-E337DDD32703}" destId="{70FB91DC-71A0-481E-93A8-AC374F216B48}" srcOrd="3" destOrd="0" presId="urn:microsoft.com/office/officeart/2018/2/layout/IconCircleList"/>
    <dgm:cxn modelId="{3DCEA987-9E4D-415D-B9BB-0CB102818D41}" type="presParOf" srcId="{EE433584-94FC-4C17-AD93-E337DDD32703}" destId="{679D828F-124B-44A7-A314-21CA3AEE2C9E}" srcOrd="4" destOrd="0" presId="urn:microsoft.com/office/officeart/2018/2/layout/IconCircleList"/>
    <dgm:cxn modelId="{F46766B1-7766-4972-9ADF-748C18E43565}" type="presParOf" srcId="{679D828F-124B-44A7-A314-21CA3AEE2C9E}" destId="{3206EDD8-F8BA-4CA1-9F64-3C853519B1E8}" srcOrd="0" destOrd="0" presId="urn:microsoft.com/office/officeart/2018/2/layout/IconCircleList"/>
    <dgm:cxn modelId="{C02FA0C9-960C-4EA1-BF7F-33DC23B248FC}" type="presParOf" srcId="{679D828F-124B-44A7-A314-21CA3AEE2C9E}" destId="{DB32AF8E-319F-4D54-9393-7DE0049F766D}" srcOrd="1" destOrd="0" presId="urn:microsoft.com/office/officeart/2018/2/layout/IconCircleList"/>
    <dgm:cxn modelId="{C9A1E29A-A4F6-4668-9872-7C24EA7A56BB}" type="presParOf" srcId="{679D828F-124B-44A7-A314-21CA3AEE2C9E}" destId="{332FB776-9970-44DF-A89B-10C942D7B172}" srcOrd="2" destOrd="0" presId="urn:microsoft.com/office/officeart/2018/2/layout/IconCircleList"/>
    <dgm:cxn modelId="{0788BD48-225B-4165-8C3C-271B43D0D8DC}" type="presParOf" srcId="{679D828F-124B-44A7-A314-21CA3AEE2C9E}" destId="{8F7333C9-A0CA-4C8A-8236-3481A9E783AC}" srcOrd="3" destOrd="0" presId="urn:microsoft.com/office/officeart/2018/2/layout/IconCircleList"/>
    <dgm:cxn modelId="{95D3BF9F-D852-4FD8-8F14-15F85ADBCB90}" type="presParOf" srcId="{EE433584-94FC-4C17-AD93-E337DDD32703}" destId="{B56409A1-1F10-4DFA-BEF5-6F06CBD13628}" srcOrd="5" destOrd="0" presId="urn:microsoft.com/office/officeart/2018/2/layout/IconCircleList"/>
    <dgm:cxn modelId="{2F17DE5A-2B81-410B-929E-1C502AA28569}" type="presParOf" srcId="{EE433584-94FC-4C17-AD93-E337DDD32703}" destId="{9023435F-32E8-461D-83DB-CF5751ABB779}" srcOrd="6" destOrd="0" presId="urn:microsoft.com/office/officeart/2018/2/layout/IconCircleList"/>
    <dgm:cxn modelId="{41C4C1F8-429A-4453-8052-F90855CEF103}" type="presParOf" srcId="{9023435F-32E8-461D-83DB-CF5751ABB779}" destId="{249D41D9-A522-4F40-906F-D8C981D0A819}" srcOrd="0" destOrd="0" presId="urn:microsoft.com/office/officeart/2018/2/layout/IconCircleList"/>
    <dgm:cxn modelId="{DCAC8851-EE8A-46AE-9343-DEA0B43184AE}" type="presParOf" srcId="{9023435F-32E8-461D-83DB-CF5751ABB779}" destId="{4478E65E-C1D6-439E-93E7-53D24F00947D}" srcOrd="1" destOrd="0" presId="urn:microsoft.com/office/officeart/2018/2/layout/IconCircleList"/>
    <dgm:cxn modelId="{DD6A6B11-2692-4837-A14A-9E373377446F}" type="presParOf" srcId="{9023435F-32E8-461D-83DB-CF5751ABB779}" destId="{4B05EAF8-3A5D-490A-9566-3FA09325CAF9}" srcOrd="2" destOrd="0" presId="urn:microsoft.com/office/officeart/2018/2/layout/IconCircleList"/>
    <dgm:cxn modelId="{AE88F4A4-4F15-45E7-B4DE-36CADC6FA9EF}" type="presParOf" srcId="{9023435F-32E8-461D-83DB-CF5751ABB779}" destId="{B363AF01-6FD4-458D-BF0E-41A72C9C10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92351-2CAA-4058-AD91-B2A9E2081860}">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30296-E28F-40CA-8C60-73151F97D1A6}">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L" sz="2100" kern="1200"/>
            <a:t>Las relaciones indican que clases colaboran con otras.</a:t>
          </a:r>
          <a:endParaRPr lang="en-US" sz="2100" kern="1200"/>
        </a:p>
      </dsp:txBody>
      <dsp:txXfrm>
        <a:off x="0" y="623"/>
        <a:ext cx="6492875" cy="1020830"/>
      </dsp:txXfrm>
    </dsp:sp>
    <dsp:sp modelId="{C5805EA1-D6BD-49D3-94B3-1F8196C16E22}">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3E3FE-2087-4F4B-B0C5-9FB7A12F42F7}">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L" sz="2100" kern="1200"/>
            <a:t>Existen 3 tipos.</a:t>
          </a:r>
          <a:endParaRPr lang="en-US" sz="2100" kern="1200"/>
        </a:p>
      </dsp:txBody>
      <dsp:txXfrm>
        <a:off x="0" y="1021453"/>
        <a:ext cx="6492875" cy="1020830"/>
      </dsp:txXfrm>
    </dsp:sp>
    <dsp:sp modelId="{743E4950-838C-4ED5-96FE-2D15DD8DA767}">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37FF3-4061-49AE-A9FF-789516EB239B}">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L" sz="2100" b="1" kern="1200"/>
            <a:t>Asociaciones: </a:t>
          </a:r>
          <a:r>
            <a:rPr lang="es-CL" sz="2100" kern="1200"/>
            <a:t>relaciones estructurales.</a:t>
          </a:r>
          <a:endParaRPr lang="en-US" sz="2100" kern="1200"/>
        </a:p>
      </dsp:txBody>
      <dsp:txXfrm>
        <a:off x="0" y="2042284"/>
        <a:ext cx="6492875" cy="1020830"/>
      </dsp:txXfrm>
    </dsp:sp>
    <dsp:sp modelId="{770A36E8-423C-427D-ACBC-10BF4F91E507}">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27C84-5366-4716-979E-0747E5DEB36C}">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L" sz="2100" b="1" kern="1200"/>
            <a:t>Generalizaciones: </a:t>
          </a:r>
          <a:r>
            <a:rPr lang="es-CL" sz="2100" kern="1200"/>
            <a:t>herencias.</a:t>
          </a:r>
          <a:endParaRPr lang="en-US" sz="2100" kern="1200"/>
        </a:p>
      </dsp:txBody>
      <dsp:txXfrm>
        <a:off x="0" y="3063115"/>
        <a:ext cx="6492875" cy="1020830"/>
      </dsp:txXfrm>
    </dsp:sp>
    <dsp:sp modelId="{B78D75B4-5730-47D3-BEA1-337984DBBA66}">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6BBBF-1F28-4CE6-954D-C775B2C42E9F}">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L" sz="2100" b="1" kern="1200"/>
            <a:t>Dependencias:</a:t>
          </a:r>
          <a:r>
            <a:rPr lang="es-CL" sz="2100" kern="1200"/>
            <a:t> relaciones de uso, especifican que cambio en un elemento puede afectar a otro que lo utiliza.</a:t>
          </a:r>
          <a:endParaRPr lang="en-US" sz="2100" kern="1200"/>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33356-17CE-4F32-A442-909A777E7F10}">
      <dsp:nvSpPr>
        <dsp:cNvPr id="0" name=""/>
        <dsp:cNvSpPr/>
      </dsp:nvSpPr>
      <dsp:spPr>
        <a:xfrm>
          <a:off x="231044" y="333665"/>
          <a:ext cx="1345571" cy="13455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A2D9E-8BD1-416C-B401-73D94191FA67}">
      <dsp:nvSpPr>
        <dsp:cNvPr id="0" name=""/>
        <dsp:cNvSpPr/>
      </dsp:nvSpPr>
      <dsp:spPr>
        <a:xfrm>
          <a:off x="513614" y="616235"/>
          <a:ext cx="780431" cy="780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E60E45-9113-4E34-85DF-8053C96528B4}">
      <dsp:nvSpPr>
        <dsp:cNvPr id="0" name=""/>
        <dsp:cNvSpPr/>
      </dsp:nvSpPr>
      <dsp:spPr>
        <a:xfrm>
          <a:off x="1864952" y="333665"/>
          <a:ext cx="3171704" cy="1345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CL" sz="2100" kern="1200" dirty="0"/>
            <a:t>Las composiciones son agregaciones especiales.</a:t>
          </a:r>
          <a:endParaRPr lang="en-US" sz="2100" kern="1200" dirty="0"/>
        </a:p>
      </dsp:txBody>
      <dsp:txXfrm>
        <a:off x="1864952" y="333665"/>
        <a:ext cx="3171704" cy="1345571"/>
      </dsp:txXfrm>
    </dsp:sp>
    <dsp:sp modelId="{85E7BA3C-42BF-4FE9-8261-668588892579}">
      <dsp:nvSpPr>
        <dsp:cNvPr id="0" name=""/>
        <dsp:cNvSpPr/>
      </dsp:nvSpPr>
      <dsp:spPr>
        <a:xfrm>
          <a:off x="5589302" y="333665"/>
          <a:ext cx="1345571" cy="13455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4EBD6-4B42-4984-BFF5-AA63B033C4C3}">
      <dsp:nvSpPr>
        <dsp:cNvPr id="0" name=""/>
        <dsp:cNvSpPr/>
      </dsp:nvSpPr>
      <dsp:spPr>
        <a:xfrm>
          <a:off x="5871872" y="616235"/>
          <a:ext cx="780431" cy="780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013439-134C-462C-A781-EB9A0EDFFE41}">
      <dsp:nvSpPr>
        <dsp:cNvPr id="0" name=""/>
        <dsp:cNvSpPr/>
      </dsp:nvSpPr>
      <dsp:spPr>
        <a:xfrm>
          <a:off x="7223210" y="333665"/>
          <a:ext cx="3171704" cy="1345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CL" sz="2100" kern="1200"/>
            <a:t>- Un objeto solo puede formar parte de una parte compuesta.</a:t>
          </a:r>
          <a:endParaRPr lang="en-US" sz="2100" kern="1200"/>
        </a:p>
      </dsp:txBody>
      <dsp:txXfrm>
        <a:off x="7223210" y="333665"/>
        <a:ext cx="3171704" cy="1345571"/>
      </dsp:txXfrm>
    </dsp:sp>
    <dsp:sp modelId="{3206EDD8-F8BA-4CA1-9F64-3C853519B1E8}">
      <dsp:nvSpPr>
        <dsp:cNvPr id="0" name=""/>
        <dsp:cNvSpPr/>
      </dsp:nvSpPr>
      <dsp:spPr>
        <a:xfrm>
          <a:off x="231044" y="2367116"/>
          <a:ext cx="1345571" cy="13455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2AF8E-319F-4D54-9393-7DE0049F766D}">
      <dsp:nvSpPr>
        <dsp:cNvPr id="0" name=""/>
        <dsp:cNvSpPr/>
      </dsp:nvSpPr>
      <dsp:spPr>
        <a:xfrm>
          <a:off x="513614" y="2649686"/>
          <a:ext cx="780431" cy="7804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333C9-A0CA-4C8A-8236-3481A9E783AC}">
      <dsp:nvSpPr>
        <dsp:cNvPr id="0" name=""/>
        <dsp:cNvSpPr/>
      </dsp:nvSpPr>
      <dsp:spPr>
        <a:xfrm>
          <a:off x="1864952" y="2367116"/>
          <a:ext cx="3171704" cy="1345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CL" sz="2100" kern="1200" dirty="0"/>
            <a:t>- La parte compuesta es responsable de la disposición de las partes, debe gestionar su creación y destrucción.</a:t>
          </a:r>
          <a:endParaRPr lang="en-US" sz="2100" kern="1200" dirty="0"/>
        </a:p>
      </dsp:txBody>
      <dsp:txXfrm>
        <a:off x="1864952" y="2367116"/>
        <a:ext cx="3171704" cy="1345571"/>
      </dsp:txXfrm>
    </dsp:sp>
    <dsp:sp modelId="{249D41D9-A522-4F40-906F-D8C981D0A819}">
      <dsp:nvSpPr>
        <dsp:cNvPr id="0" name=""/>
        <dsp:cNvSpPr/>
      </dsp:nvSpPr>
      <dsp:spPr>
        <a:xfrm>
          <a:off x="5589302" y="2367116"/>
          <a:ext cx="1345571" cy="13455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8E65E-C1D6-439E-93E7-53D24F00947D}">
      <dsp:nvSpPr>
        <dsp:cNvPr id="0" name=""/>
        <dsp:cNvSpPr/>
      </dsp:nvSpPr>
      <dsp:spPr>
        <a:xfrm>
          <a:off x="5871872" y="2649686"/>
          <a:ext cx="780431" cy="7804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3AF01-6FD4-458D-BF0E-41A72C9C1044}">
      <dsp:nvSpPr>
        <dsp:cNvPr id="0" name=""/>
        <dsp:cNvSpPr/>
      </dsp:nvSpPr>
      <dsp:spPr>
        <a:xfrm>
          <a:off x="7223210" y="2367116"/>
          <a:ext cx="3171704" cy="1345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CL" sz="2100" kern="1200"/>
            <a:t>Las composiciones se muestran como una agregación con el rombo lleno.</a:t>
          </a:r>
          <a:endParaRPr lang="en-US" sz="2100" kern="1200"/>
        </a:p>
      </dsp:txBody>
      <dsp:txXfrm>
        <a:off x="7223210" y="2367116"/>
        <a:ext cx="3171704" cy="13455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ucidchart.com/pages/es/que-es-el-lenguaje-unificado-de-modelado-uml"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3.png"/><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nuel.cillero.es/doc/metodologia/metrica-3/tecnicas/diagrama-de-cla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google.cl/url?sa=i&amp;url=https%3A%2F%2Fwww.bizneo.com%2Fblog%2Fpor-que-usar-excel-para-planificar-las-tareas-de-tus-empleados-es-mala-idea%2F&amp;psig=AOvVaw1FD26nsQX7lHA579wz_20A&amp;ust=1598050099314000&amp;source=images&amp;cd=vfe&amp;ved=0CAIQjRxqFwoTCKD95OTuqusCFQAAAAAdAAAAABA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ucidchart.com/pages/es/tutorial-de-diagrama-de-clases-uml"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p:txBody>
          <a:bodyPr>
            <a:normAutofit/>
          </a:bodyPr>
          <a:lstStyle/>
          <a:p>
            <a:pPr algn="ctr"/>
            <a:r>
              <a:rPr lang="es-MX" dirty="0"/>
              <a:t>Taller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b="1" dirty="0"/>
              <a:t>Octubre 2021</a:t>
            </a:r>
            <a:endParaRPr lang="es-CL" b="1"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a:xfrm>
            <a:off x="3342290" y="4114810"/>
            <a:ext cx="7903465" cy="755650"/>
          </a:xfrm>
        </p:spPr>
        <p:txBody>
          <a:bodyPr>
            <a:normAutofit/>
          </a:bodyPr>
          <a:lstStyle/>
          <a:p>
            <a:pPr algn="just"/>
            <a:r>
              <a:rPr lang="es-MX" sz="2000" b="1" dirty="0"/>
              <a:t>Unidad I.- Introducción a la Programación Orientada a Objetos.</a:t>
            </a:r>
          </a:p>
        </p:txBody>
      </p:sp>
      <p:sp>
        <p:nvSpPr>
          <p:cNvPr id="5" name="Marcador de texto 7">
            <a:extLst>
              <a:ext uri="{FF2B5EF4-FFF2-40B4-BE49-F238E27FC236}">
                <a16:creationId xmlns:a16="http://schemas.microsoft.com/office/drawing/2014/main" id="{69684BC7-B2A5-4667-8FFC-E1705CA5F12F}"/>
              </a:ext>
            </a:extLst>
          </p:cNvPr>
          <p:cNvSpPr txBox="1">
            <a:spLocks/>
          </p:cNvSpPr>
          <p:nvPr/>
        </p:nvSpPr>
        <p:spPr>
          <a:xfrm>
            <a:off x="6048712" y="4582530"/>
            <a:ext cx="2039011"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sz="2000" b="1" dirty="0"/>
              <a:t>Lenguaje UML</a:t>
            </a:r>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FB165BCA-0237-4B01-B831-D220F71B8C6F}"/>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Representación grafica</a:t>
            </a:r>
          </a:p>
        </p:txBody>
      </p:sp>
      <p:sp>
        <p:nvSpPr>
          <p:cNvPr id="2" name="Marcador de contenido 1">
            <a:extLst>
              <a:ext uri="{FF2B5EF4-FFF2-40B4-BE49-F238E27FC236}">
                <a16:creationId xmlns:a16="http://schemas.microsoft.com/office/drawing/2014/main" id="{A1EB4FD1-C4C7-4089-894B-80DF84BEF651}"/>
              </a:ext>
            </a:extLst>
          </p:cNvPr>
          <p:cNvSpPr>
            <a:spLocks noGrp="1"/>
          </p:cNvSpPr>
          <p:nvPr>
            <p:ph idx="1"/>
          </p:nvPr>
        </p:nvSpPr>
        <p:spPr>
          <a:xfrm>
            <a:off x="8456522" y="5633765"/>
            <a:ext cx="340855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Abstracciones del mundo real.</a:t>
            </a:r>
          </a:p>
        </p:txBody>
      </p:sp>
      <p:pic>
        <p:nvPicPr>
          <p:cNvPr id="4" name="Imagen 3">
            <a:extLst>
              <a:ext uri="{FF2B5EF4-FFF2-40B4-BE49-F238E27FC236}">
                <a16:creationId xmlns:a16="http://schemas.microsoft.com/office/drawing/2014/main" id="{3223F464-42F5-480E-B0C9-20026AB56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84" y="390832"/>
            <a:ext cx="11089850" cy="4519114"/>
          </a:xfrm>
          <a:prstGeom prst="rect">
            <a:avLst/>
          </a:prstGeom>
        </p:spPr>
      </p:pic>
    </p:spTree>
    <p:extLst>
      <p:ext uri="{BB962C8B-B14F-4D97-AF65-F5344CB8AC3E}">
        <p14:creationId xmlns:p14="http://schemas.microsoft.com/office/powerpoint/2010/main" val="193491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3D0A8F1B-A61C-4823-9A11-2103A0FA9DF0}"/>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kern="1200" dirty="0">
                <a:solidFill>
                  <a:schemeClr val="bg1"/>
                </a:solidFill>
                <a:latin typeface="+mj-lt"/>
                <a:ea typeface="+mj-ea"/>
                <a:cs typeface="+mj-cs"/>
              </a:rPr>
              <a:t>Notación grafica</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Marcador de contenido 1">
            <a:extLst>
              <a:ext uri="{FF2B5EF4-FFF2-40B4-BE49-F238E27FC236}">
                <a16:creationId xmlns:a16="http://schemas.microsoft.com/office/drawing/2014/main" id="{4E2F8EF5-1117-4F3B-A55E-D1C1CEC9FDB8}"/>
              </a:ext>
            </a:extLst>
          </p:cNvPr>
          <p:cNvSpPr>
            <a:spLocks noGrp="1"/>
          </p:cNvSpPr>
          <p:nvPr>
            <p:ph idx="1"/>
          </p:nvPr>
        </p:nvSpPr>
        <p:spPr>
          <a:xfrm>
            <a:off x="484632" y="2160400"/>
            <a:ext cx="4055837" cy="2213751"/>
          </a:xfrm>
        </p:spPr>
        <p:txBody>
          <a:bodyPr vert="horz" lIns="91440" tIns="45720" rIns="91440" bIns="45720" rtlCol="0">
            <a:normAutofit/>
          </a:bodyPr>
          <a:lstStyle/>
          <a:p>
            <a:pPr marL="0" indent="0">
              <a:buNone/>
            </a:pPr>
            <a:r>
              <a:rPr lang="en-US" sz="2200" dirty="0">
                <a:solidFill>
                  <a:schemeClr val="bg1"/>
                </a:solidFill>
                <a:latin typeface="+mn-lt"/>
                <a:cs typeface="+mn-cs"/>
              </a:rPr>
              <a:t>Cada clase se representa en un rectángulo con 3 comportamientos.</a:t>
            </a:r>
          </a:p>
          <a:p>
            <a:pPr lvl="1"/>
            <a:r>
              <a:rPr lang="en-US" sz="2200" dirty="0">
                <a:solidFill>
                  <a:schemeClr val="bg1"/>
                </a:solidFill>
                <a:latin typeface="+mn-lt"/>
                <a:cs typeface="+mn-cs"/>
              </a:rPr>
              <a:t>Nombre de la clase.</a:t>
            </a:r>
          </a:p>
          <a:p>
            <a:pPr lvl="1"/>
            <a:r>
              <a:rPr lang="en-US" sz="2200" dirty="0">
                <a:solidFill>
                  <a:schemeClr val="bg1"/>
                </a:solidFill>
                <a:latin typeface="+mn-lt"/>
                <a:cs typeface="+mn-cs"/>
              </a:rPr>
              <a:t>Atributos de la clase.</a:t>
            </a:r>
          </a:p>
          <a:p>
            <a:pPr lvl="1"/>
            <a:r>
              <a:rPr lang="en-US" sz="2200" dirty="0">
                <a:solidFill>
                  <a:schemeClr val="bg1"/>
                </a:solidFill>
                <a:latin typeface="+mn-lt"/>
                <a:cs typeface="+mn-cs"/>
              </a:rPr>
              <a:t>Operaciones de la clase.</a:t>
            </a:r>
          </a:p>
        </p:txBody>
      </p:sp>
      <p:pic>
        <p:nvPicPr>
          <p:cNvPr id="4" name="Imagen 3" descr="Captura de pantalla de un celular&#10;&#10;Descripción generada automáticamente">
            <a:extLst>
              <a:ext uri="{FF2B5EF4-FFF2-40B4-BE49-F238E27FC236}">
                <a16:creationId xmlns:a16="http://schemas.microsoft.com/office/drawing/2014/main" id="{D43C125E-B665-46EA-B04D-6FBC7BB07FC1}"/>
              </a:ext>
            </a:extLst>
          </p:cNvPr>
          <p:cNvPicPr>
            <a:picLocks noChangeAspect="1"/>
          </p:cNvPicPr>
          <p:nvPr/>
        </p:nvPicPr>
        <p:blipFill rotWithShape="1">
          <a:blip r:embed="rId2">
            <a:extLst>
              <a:ext uri="{28A0092B-C50C-407E-A947-70E740481C1C}">
                <a14:useLocalDpi xmlns:a14="http://schemas.microsoft.com/office/drawing/2010/main" val="0"/>
              </a:ext>
            </a:extLst>
          </a:blip>
          <a:srcRect l="386" r="3" b="2"/>
          <a:stretch/>
        </p:blipFill>
        <p:spPr>
          <a:xfrm>
            <a:off x="4928616" y="1323839"/>
            <a:ext cx="6778752" cy="4556699"/>
          </a:xfrm>
          <a:prstGeom prst="rect">
            <a:avLst/>
          </a:prstGeom>
        </p:spPr>
      </p:pic>
    </p:spTree>
    <p:extLst>
      <p:ext uri="{BB962C8B-B14F-4D97-AF65-F5344CB8AC3E}">
        <p14:creationId xmlns:p14="http://schemas.microsoft.com/office/powerpoint/2010/main" val="144312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CAE1335-3C7D-4A78-B25D-9175F3953A56}"/>
              </a:ext>
            </a:extLst>
          </p:cNvPr>
          <p:cNvSpPr>
            <a:spLocks noGrp="1"/>
          </p:cNvSpPr>
          <p:nvPr>
            <p:ph type="title"/>
          </p:nvPr>
        </p:nvSpPr>
        <p:spPr>
          <a:xfrm>
            <a:off x="878432" y="5084383"/>
            <a:ext cx="2467139" cy="971384"/>
          </a:xfrm>
        </p:spPr>
        <p:txBody>
          <a:bodyPr vert="horz" lIns="91440" tIns="45720" rIns="91440" bIns="45720" rtlCol="0" anchor="ctr">
            <a:normAutofit/>
          </a:bodyPr>
          <a:lstStyle/>
          <a:p>
            <a:r>
              <a:rPr lang="en-US" sz="4400" dirty="0">
                <a:solidFill>
                  <a:schemeClr val="tx1"/>
                </a:solidFill>
                <a:latin typeface="+mj-lt"/>
                <a:cs typeface="+mj-cs"/>
              </a:rPr>
              <a:t>clases</a:t>
            </a:r>
          </a:p>
        </p:txBody>
      </p:sp>
      <p:pic>
        <p:nvPicPr>
          <p:cNvPr id="4" name="Imagen 3" descr="Captura de pantalla de un celular con letras&#10;&#10;Descripción generada automáticamente">
            <a:extLst>
              <a:ext uri="{FF2B5EF4-FFF2-40B4-BE49-F238E27FC236}">
                <a16:creationId xmlns:a16="http://schemas.microsoft.com/office/drawing/2014/main" id="{10465E20-ED69-4AC5-A30A-995C9CA7768E}"/>
              </a:ext>
            </a:extLst>
          </p:cNvPr>
          <p:cNvPicPr>
            <a:picLocks noChangeAspect="1"/>
          </p:cNvPicPr>
          <p:nvPr/>
        </p:nvPicPr>
        <p:blipFill rotWithShape="1">
          <a:blip r:embed="rId2">
            <a:extLst>
              <a:ext uri="{28A0092B-C50C-407E-A947-70E740481C1C}">
                <a14:useLocalDpi xmlns:a14="http://schemas.microsoft.com/office/drawing/2010/main" val="0"/>
              </a:ext>
            </a:extLst>
          </a:blip>
          <a:srcRect t="16338" r="-4" b="7042"/>
          <a:stretch/>
        </p:blipFill>
        <p:spPr>
          <a:xfrm>
            <a:off x="20" y="1119351"/>
            <a:ext cx="12191980" cy="361030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2" name="Marcador de contenido 1">
            <a:extLst>
              <a:ext uri="{FF2B5EF4-FFF2-40B4-BE49-F238E27FC236}">
                <a16:creationId xmlns:a16="http://schemas.microsoft.com/office/drawing/2014/main" id="{CEE76204-77F1-4776-843A-084B0D436F71}"/>
              </a:ext>
            </a:extLst>
          </p:cNvPr>
          <p:cNvSpPr>
            <a:spLocks noGrp="1"/>
          </p:cNvSpPr>
          <p:nvPr>
            <p:ph idx="1"/>
          </p:nvPr>
        </p:nvSpPr>
        <p:spPr>
          <a:xfrm>
            <a:off x="4223982" y="4729655"/>
            <a:ext cx="7089586" cy="1680840"/>
          </a:xfrm>
        </p:spPr>
        <p:txBody>
          <a:bodyPr vert="horz" lIns="91440" tIns="45720" rIns="91440" bIns="45720" rtlCol="0" anchor="ctr">
            <a:normAutofit/>
          </a:bodyPr>
          <a:lstStyle/>
          <a:p>
            <a:pPr marL="0" indent="0" algn="just">
              <a:buNone/>
            </a:pPr>
            <a:r>
              <a:rPr lang="en-US" sz="2200" dirty="0">
                <a:solidFill>
                  <a:schemeClr val="tx1"/>
                </a:solidFill>
                <a:latin typeface="+mn-lt"/>
                <a:cs typeface="+mn-cs"/>
              </a:rPr>
              <a:t>Es una descripción de un conjunto de objetos que comparten los mismos atributos, operaciones, relaciones y semántica.</a:t>
            </a:r>
          </a:p>
          <a:p>
            <a:pPr marL="0" indent="0" algn="just">
              <a:buNone/>
            </a:pPr>
            <a:r>
              <a:rPr lang="en-US" sz="2200" dirty="0">
                <a:solidFill>
                  <a:schemeClr val="tx1"/>
                </a:solidFill>
                <a:latin typeface="+mn-lt"/>
                <a:cs typeface="+mn-cs"/>
              </a:rPr>
              <a:t>Notación en UML</a:t>
            </a:r>
          </a:p>
        </p:txBody>
      </p:sp>
    </p:spTree>
    <p:extLst>
      <p:ext uri="{BB962C8B-B14F-4D97-AF65-F5344CB8AC3E}">
        <p14:creationId xmlns:p14="http://schemas.microsoft.com/office/powerpoint/2010/main" val="302070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C8D94BC9-77B8-43F7-B57C-0DDF62D2286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ejemplos</a:t>
            </a:r>
          </a:p>
        </p:txBody>
      </p:sp>
      <p:pic>
        <p:nvPicPr>
          <p:cNvPr id="4" name="Imagen 3" descr="Captura de pantalla de un celular&#10;&#10;Descripción generada automáticamente">
            <a:extLst>
              <a:ext uri="{FF2B5EF4-FFF2-40B4-BE49-F238E27FC236}">
                <a16:creationId xmlns:a16="http://schemas.microsoft.com/office/drawing/2014/main" id="{36EB0903-C7E4-4B78-828A-FFA575E04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1" y="1175910"/>
            <a:ext cx="7547562" cy="5326964"/>
          </a:xfrm>
          <a:prstGeom prst="rect">
            <a:avLst/>
          </a:prstGeom>
        </p:spPr>
      </p:pic>
    </p:spTree>
    <p:extLst>
      <p:ext uri="{BB962C8B-B14F-4D97-AF65-F5344CB8AC3E}">
        <p14:creationId xmlns:p14="http://schemas.microsoft.com/office/powerpoint/2010/main" val="45019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FD76A0A-5F04-44A7-A8C2-C5B851E6DC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75" r="-2" b="4021"/>
          <a:stretch/>
        </p:blipFill>
        <p:spPr bwMode="auto">
          <a:xfrm>
            <a:off x="1017431" y="347730"/>
            <a:ext cx="9419340" cy="61703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98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CFF6D79-0953-4FFE-B098-311DEE91C5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400" y="15762"/>
            <a:ext cx="9490841" cy="65742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96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8DA3DEA-1A88-4E62-9724-E16A0D7067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276" y="12827"/>
            <a:ext cx="9616965" cy="651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01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 name="Título 2">
            <a:extLst>
              <a:ext uri="{FF2B5EF4-FFF2-40B4-BE49-F238E27FC236}">
                <a16:creationId xmlns:a16="http://schemas.microsoft.com/office/drawing/2014/main" id="{63525906-FB81-4BCB-8B36-72433912F11C}"/>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kern="1200">
                <a:solidFill>
                  <a:srgbClr val="FFFFFF"/>
                </a:solidFill>
                <a:latin typeface="+mj-lt"/>
                <a:ea typeface="+mj-ea"/>
                <a:cs typeface="+mj-cs"/>
              </a:rPr>
              <a:t>relación</a:t>
            </a:r>
          </a:p>
        </p:txBody>
      </p:sp>
      <p:graphicFrame>
        <p:nvGraphicFramePr>
          <p:cNvPr id="20" name="Marcador de contenido 2">
            <a:extLst>
              <a:ext uri="{FF2B5EF4-FFF2-40B4-BE49-F238E27FC236}">
                <a16:creationId xmlns:a16="http://schemas.microsoft.com/office/drawing/2014/main" id="{3E565E61-A952-43A8-A184-926F3D017C3D}"/>
              </a:ext>
            </a:extLst>
          </p:cNvPr>
          <p:cNvGraphicFramePr>
            <a:graphicFrameLocks noGrp="1"/>
          </p:cNvGraphicFramePr>
          <p:nvPr>
            <p:ph idx="1"/>
            <p:extLst>
              <p:ext uri="{D42A27DB-BD31-4B8C-83A1-F6EECF244321}">
                <p14:modId xmlns:p14="http://schemas.microsoft.com/office/powerpoint/2010/main" val="1590973501"/>
              </p:ext>
            </p:extLst>
          </p:nvPr>
        </p:nvGraphicFramePr>
        <p:xfrm>
          <a:off x="5010150" y="1127234"/>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55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1A1807-0CA4-43F8-8800-F0987E3C5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412" y="12827"/>
            <a:ext cx="9541811" cy="616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04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175719-6FCC-4399-BAB1-4DD2B63A69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0883" y="12827"/>
            <a:ext cx="9295693" cy="605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49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7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277B194B-34B7-4FEE-9A0B-7B5A236B2C5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Lenguaje UML</a:t>
            </a:r>
          </a:p>
        </p:txBody>
      </p:sp>
      <p:pic>
        <p:nvPicPr>
          <p:cNvPr id="1028" name="Picture 4" descr="Cristian Valencia Molina">
            <a:extLst>
              <a:ext uri="{FF2B5EF4-FFF2-40B4-BE49-F238E27FC236}">
                <a16:creationId xmlns:a16="http://schemas.microsoft.com/office/drawing/2014/main" id="{A85498AE-46F0-4610-8CCB-58CD672493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80940" y="1092575"/>
            <a:ext cx="6413943" cy="325870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2E268A80-3C49-48F3-94E0-D6675FF7700E}"/>
              </a:ext>
            </a:extLst>
          </p:cNvPr>
          <p:cNvSpPr>
            <a:spLocks noGrp="1"/>
          </p:cNvSpPr>
          <p:nvPr>
            <p:ph idx="1"/>
          </p:nvPr>
        </p:nvSpPr>
        <p:spPr>
          <a:xfrm>
            <a:off x="3880940" y="4661702"/>
            <a:ext cx="7188199" cy="1292090"/>
          </a:xfrm>
        </p:spPr>
        <p:txBody>
          <a:bodyPr vert="horz" lIns="91440" tIns="45720" rIns="91440" bIns="45720" rtlCol="0">
            <a:normAutofit lnSpcReduction="10000"/>
          </a:bodyPr>
          <a:lstStyle/>
          <a:p>
            <a:pPr algn="just"/>
            <a:r>
              <a:rPr lang="en-US" sz="2000" i="0" dirty="0">
                <a:solidFill>
                  <a:schemeClr val="tx1"/>
                </a:solidFill>
                <a:effectLst/>
                <a:latin typeface="+mj-lt"/>
                <a:cs typeface="+mn-cs"/>
              </a:rPr>
              <a:t>Un lenguaje visual para especificar, construir y documentar los artefactos de los sistemas.</a:t>
            </a:r>
          </a:p>
          <a:p>
            <a:pPr algn="just"/>
            <a:r>
              <a:rPr lang="en-US" sz="2000" dirty="0">
                <a:solidFill>
                  <a:schemeClr val="tx1"/>
                </a:solidFill>
                <a:latin typeface="+mj-lt"/>
                <a:cs typeface="+mn-cs"/>
              </a:rPr>
              <a:t>L</a:t>
            </a:r>
            <a:r>
              <a:rPr lang="en-US" sz="2000" i="0" dirty="0">
                <a:solidFill>
                  <a:schemeClr val="tx1"/>
                </a:solidFill>
                <a:effectLst/>
                <a:latin typeface="+mj-lt"/>
                <a:cs typeface="+mn-cs"/>
              </a:rPr>
              <a:t>enguaje de modelado para especificar o para describir métodos o procesos.</a:t>
            </a:r>
            <a:endParaRPr lang="en-US" sz="2000" dirty="0">
              <a:solidFill>
                <a:schemeClr val="tx1"/>
              </a:solidFill>
              <a:latin typeface="+mj-lt"/>
              <a:cs typeface="+mn-cs"/>
            </a:endParaRPr>
          </a:p>
          <a:p>
            <a:endParaRPr lang="en-US" sz="1800" dirty="0">
              <a:solidFill>
                <a:schemeClr val="tx1"/>
              </a:solidFill>
              <a:latin typeface="+mn-lt"/>
              <a:cs typeface="+mn-cs"/>
            </a:endParaRPr>
          </a:p>
        </p:txBody>
      </p:sp>
      <p:sp>
        <p:nvSpPr>
          <p:cNvPr id="8" name="CuadroTexto 7">
            <a:extLst>
              <a:ext uri="{FF2B5EF4-FFF2-40B4-BE49-F238E27FC236}">
                <a16:creationId xmlns:a16="http://schemas.microsoft.com/office/drawing/2014/main" id="{723F1BC3-522F-4BAF-BF5D-E5CE84B2EF50}"/>
              </a:ext>
            </a:extLst>
          </p:cNvPr>
          <p:cNvSpPr txBox="1"/>
          <p:nvPr/>
        </p:nvSpPr>
        <p:spPr>
          <a:xfrm>
            <a:off x="3991071" y="6079545"/>
            <a:ext cx="6193680" cy="369332"/>
          </a:xfrm>
          <a:prstGeom prst="rect">
            <a:avLst/>
          </a:prstGeom>
          <a:noFill/>
        </p:spPr>
        <p:txBody>
          <a:bodyPr wrap="square">
            <a:spAutoFit/>
          </a:bodyPr>
          <a:lstStyle/>
          <a:p>
            <a:r>
              <a:rPr lang="es-ES" dirty="0">
                <a:hlinkClick r:id="rId3"/>
              </a:rPr>
              <a:t>¿Qué es el lenguaje unificado de modelado (UML)? | Lucidchart</a:t>
            </a:r>
            <a:endParaRPr lang="es-CL" dirty="0"/>
          </a:p>
        </p:txBody>
      </p:sp>
    </p:spTree>
    <p:extLst>
      <p:ext uri="{BB962C8B-B14F-4D97-AF65-F5344CB8AC3E}">
        <p14:creationId xmlns:p14="http://schemas.microsoft.com/office/powerpoint/2010/main" val="155362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547F2C-B956-4674-A790-96E77A8CDC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1338" y="107423"/>
            <a:ext cx="9583417" cy="621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28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4E626C9-CAF7-4716-B883-C56AD9F194E8}"/>
              </a:ext>
            </a:extLst>
          </p:cNvPr>
          <p:cNvSpPr>
            <a:spLocks noGrp="1"/>
          </p:cNvSpPr>
          <p:nvPr>
            <p:ph type="title"/>
          </p:nvPr>
        </p:nvSpPr>
        <p:spPr>
          <a:xfrm>
            <a:off x="1019517" y="498259"/>
            <a:ext cx="5241639" cy="697036"/>
          </a:xfrm>
        </p:spPr>
        <p:txBody>
          <a:bodyPr/>
          <a:lstStyle/>
          <a:p>
            <a:r>
              <a:rPr lang="es-CL" dirty="0"/>
              <a:t>asociaciones</a:t>
            </a:r>
          </a:p>
        </p:txBody>
      </p:sp>
      <p:graphicFrame>
        <p:nvGraphicFramePr>
          <p:cNvPr id="4" name="Object 4">
            <a:extLst>
              <a:ext uri="{FF2B5EF4-FFF2-40B4-BE49-F238E27FC236}">
                <a16:creationId xmlns:a16="http://schemas.microsoft.com/office/drawing/2014/main" id="{9B41BE6D-84DE-4862-B0B2-8D87E9CD8753}"/>
              </a:ext>
            </a:extLst>
          </p:cNvPr>
          <p:cNvGraphicFramePr>
            <a:graphicFrameLocks noChangeAspect="1"/>
          </p:cNvGraphicFramePr>
          <p:nvPr>
            <p:extLst>
              <p:ext uri="{D42A27DB-BD31-4B8C-83A1-F6EECF244321}">
                <p14:modId xmlns:p14="http://schemas.microsoft.com/office/powerpoint/2010/main" val="3523855787"/>
              </p:ext>
            </p:extLst>
          </p:nvPr>
        </p:nvGraphicFramePr>
        <p:xfrm>
          <a:off x="4934607" y="3065195"/>
          <a:ext cx="7244355" cy="3594100"/>
        </p:xfrm>
        <a:graphic>
          <a:graphicData uri="http://schemas.openxmlformats.org/presentationml/2006/ole">
            <mc:AlternateContent xmlns:mc="http://schemas.openxmlformats.org/markup-compatibility/2006">
              <mc:Choice xmlns:v="urn:schemas-microsoft-com:vml" Requires="v">
                <p:oleObj spid="_x0000_s1030" name="Documento" r:id="rId3" imgW="6275880" imgH="2813400" progId="Word.Document.8">
                  <p:embed/>
                </p:oleObj>
              </mc:Choice>
              <mc:Fallback>
                <p:oleObj name="Documento" r:id="rId3" imgW="6275880" imgH="2813400" progId="Word.Document.8">
                  <p:embed/>
                  <p:pic>
                    <p:nvPicPr>
                      <p:cNvPr id="4" name="Object 4">
                        <a:extLst>
                          <a:ext uri="{FF2B5EF4-FFF2-40B4-BE49-F238E27FC236}">
                            <a16:creationId xmlns:a16="http://schemas.microsoft.com/office/drawing/2014/main" id="{A3BF241C-9B76-4011-9D7E-9EC921A62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607" y="3065195"/>
                        <a:ext cx="7244355" cy="3594100"/>
                      </a:xfrm>
                      <a:prstGeom prst="rect">
                        <a:avLst/>
                      </a:prstGeom>
                      <a:noFill/>
                      <a:ln>
                        <a:noFill/>
                      </a:ln>
                      <a:effectLst/>
                    </p:spPr>
                  </p:pic>
                </p:oleObj>
              </mc:Fallback>
            </mc:AlternateContent>
          </a:graphicData>
        </a:graphic>
      </p:graphicFrame>
      <p:pic>
        <p:nvPicPr>
          <p:cNvPr id="5" name="Picture 5">
            <a:extLst>
              <a:ext uri="{FF2B5EF4-FFF2-40B4-BE49-F238E27FC236}">
                <a16:creationId xmlns:a16="http://schemas.microsoft.com/office/drawing/2014/main" id="{5DC23721-82AA-4830-BD61-CF779EC6E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71" y="1526540"/>
            <a:ext cx="5241639" cy="19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98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54DA1AF-FDB1-414B-A497-0589C4D3D2BE}"/>
              </a:ext>
            </a:extLst>
          </p:cNvPr>
          <p:cNvSpPr>
            <a:spLocks noGrp="1"/>
          </p:cNvSpPr>
          <p:nvPr>
            <p:ph type="title"/>
          </p:nvPr>
        </p:nvSpPr>
        <p:spPr>
          <a:xfrm>
            <a:off x="1129869" y="498259"/>
            <a:ext cx="5084549" cy="697036"/>
          </a:xfrm>
        </p:spPr>
        <p:txBody>
          <a:bodyPr/>
          <a:lstStyle/>
          <a:p>
            <a:r>
              <a:rPr lang="es-CL" dirty="0"/>
              <a:t>Clases asociación</a:t>
            </a:r>
          </a:p>
        </p:txBody>
      </p:sp>
      <p:sp>
        <p:nvSpPr>
          <p:cNvPr id="4" name="Rectangle 6">
            <a:extLst>
              <a:ext uri="{FF2B5EF4-FFF2-40B4-BE49-F238E27FC236}">
                <a16:creationId xmlns:a16="http://schemas.microsoft.com/office/drawing/2014/main" id="{B6CBB2A9-7CE8-421E-B2D7-47AC93030DF0}"/>
              </a:ext>
            </a:extLst>
          </p:cNvPr>
          <p:cNvSpPr>
            <a:spLocks noChangeArrowheads="1"/>
          </p:cNvSpPr>
          <p:nvPr/>
        </p:nvSpPr>
        <p:spPr bwMode="auto">
          <a:xfrm>
            <a:off x="2739708" y="2387600"/>
            <a:ext cx="1131887" cy="6111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5" name="Rectangle 7">
            <a:extLst>
              <a:ext uri="{FF2B5EF4-FFF2-40B4-BE49-F238E27FC236}">
                <a16:creationId xmlns:a16="http://schemas.microsoft.com/office/drawing/2014/main" id="{E1C45DB9-A1B2-44FF-A4F5-DC3966A42D0A}"/>
              </a:ext>
            </a:extLst>
          </p:cNvPr>
          <p:cNvSpPr>
            <a:spLocks noChangeArrowheads="1"/>
          </p:cNvSpPr>
          <p:nvPr/>
        </p:nvSpPr>
        <p:spPr bwMode="auto">
          <a:xfrm>
            <a:off x="2907983" y="2433638"/>
            <a:ext cx="8874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Empresa</a:t>
            </a:r>
            <a:endParaRPr lang="es-ES_tradnl" altLang="es-CL">
              <a:latin typeface="Verdana" panose="020B0604030504040204" pitchFamily="34" charset="0"/>
            </a:endParaRPr>
          </a:p>
        </p:txBody>
      </p:sp>
      <p:sp>
        <p:nvSpPr>
          <p:cNvPr id="6" name="Rectangle 10">
            <a:extLst>
              <a:ext uri="{FF2B5EF4-FFF2-40B4-BE49-F238E27FC236}">
                <a16:creationId xmlns:a16="http://schemas.microsoft.com/office/drawing/2014/main" id="{113AEDA6-5429-460B-93B0-847B1B5866E5}"/>
              </a:ext>
            </a:extLst>
          </p:cNvPr>
          <p:cNvSpPr>
            <a:spLocks noChangeArrowheads="1"/>
          </p:cNvSpPr>
          <p:nvPr/>
        </p:nvSpPr>
        <p:spPr bwMode="auto">
          <a:xfrm>
            <a:off x="7591108" y="2387600"/>
            <a:ext cx="1131887" cy="6111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7" name="Rectangle 11">
            <a:extLst>
              <a:ext uri="{FF2B5EF4-FFF2-40B4-BE49-F238E27FC236}">
                <a16:creationId xmlns:a16="http://schemas.microsoft.com/office/drawing/2014/main" id="{9BCDF689-5893-4324-8FD5-29A51DEE2458}"/>
              </a:ext>
            </a:extLst>
          </p:cNvPr>
          <p:cNvSpPr>
            <a:spLocks noChangeArrowheads="1"/>
          </p:cNvSpPr>
          <p:nvPr/>
        </p:nvSpPr>
        <p:spPr bwMode="auto">
          <a:xfrm>
            <a:off x="7713345" y="2433638"/>
            <a:ext cx="979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Empleado</a:t>
            </a:r>
            <a:endParaRPr lang="es-ES_tradnl" altLang="es-CL">
              <a:latin typeface="Verdana" panose="020B0604030504040204" pitchFamily="34" charset="0"/>
            </a:endParaRPr>
          </a:p>
        </p:txBody>
      </p:sp>
      <p:sp>
        <p:nvSpPr>
          <p:cNvPr id="8" name="Rectangle 13">
            <a:extLst>
              <a:ext uri="{FF2B5EF4-FFF2-40B4-BE49-F238E27FC236}">
                <a16:creationId xmlns:a16="http://schemas.microsoft.com/office/drawing/2014/main" id="{2874A183-2CB8-4FD8-9B5F-7FB17442636C}"/>
              </a:ext>
            </a:extLst>
          </p:cNvPr>
          <p:cNvSpPr>
            <a:spLocks noChangeArrowheads="1"/>
          </p:cNvSpPr>
          <p:nvPr/>
        </p:nvSpPr>
        <p:spPr bwMode="auto">
          <a:xfrm>
            <a:off x="7591108" y="2830513"/>
            <a:ext cx="1131887" cy="1682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9" name="Line 14">
            <a:extLst>
              <a:ext uri="{FF2B5EF4-FFF2-40B4-BE49-F238E27FC236}">
                <a16:creationId xmlns:a16="http://schemas.microsoft.com/office/drawing/2014/main" id="{1F2552A2-A795-436B-8492-CAC76ECD23E4}"/>
              </a:ext>
            </a:extLst>
          </p:cNvPr>
          <p:cNvSpPr>
            <a:spLocks noChangeShapeType="1"/>
          </p:cNvSpPr>
          <p:nvPr/>
        </p:nvSpPr>
        <p:spPr bwMode="auto">
          <a:xfrm>
            <a:off x="5755958" y="2695574"/>
            <a:ext cx="183515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0" name="Line 16">
            <a:extLst>
              <a:ext uri="{FF2B5EF4-FFF2-40B4-BE49-F238E27FC236}">
                <a16:creationId xmlns:a16="http://schemas.microsoft.com/office/drawing/2014/main" id="{5C77F372-6F95-4191-A87D-F626628C7B88}"/>
              </a:ext>
            </a:extLst>
          </p:cNvPr>
          <p:cNvSpPr>
            <a:spLocks noChangeShapeType="1"/>
          </p:cNvSpPr>
          <p:nvPr/>
        </p:nvSpPr>
        <p:spPr bwMode="auto">
          <a:xfrm flipH="1" flipV="1">
            <a:off x="3871594" y="2695574"/>
            <a:ext cx="1841818" cy="69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1" name="Rectangle 18">
            <a:extLst>
              <a:ext uri="{FF2B5EF4-FFF2-40B4-BE49-F238E27FC236}">
                <a16:creationId xmlns:a16="http://schemas.microsoft.com/office/drawing/2014/main" id="{ABF7F613-E800-4EA1-BC70-C621F0932431}"/>
              </a:ext>
            </a:extLst>
          </p:cNvPr>
          <p:cNvSpPr>
            <a:spLocks noChangeArrowheads="1"/>
          </p:cNvSpPr>
          <p:nvPr/>
        </p:nvSpPr>
        <p:spPr bwMode="auto">
          <a:xfrm>
            <a:off x="7162483" y="2830513"/>
            <a:ext cx="39846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1..*</a:t>
            </a:r>
            <a:endParaRPr lang="es-ES_tradnl" altLang="es-CL">
              <a:latin typeface="Verdana" panose="020B0604030504040204" pitchFamily="34" charset="0"/>
            </a:endParaRPr>
          </a:p>
        </p:txBody>
      </p:sp>
      <p:sp>
        <p:nvSpPr>
          <p:cNvPr id="12" name="Rectangle 19">
            <a:extLst>
              <a:ext uri="{FF2B5EF4-FFF2-40B4-BE49-F238E27FC236}">
                <a16:creationId xmlns:a16="http://schemas.microsoft.com/office/drawing/2014/main" id="{3895C0D5-C76A-4BE7-AEFF-13460C9920CD}"/>
              </a:ext>
            </a:extLst>
          </p:cNvPr>
          <p:cNvSpPr>
            <a:spLocks noChangeArrowheads="1"/>
          </p:cNvSpPr>
          <p:nvPr/>
        </p:nvSpPr>
        <p:spPr bwMode="auto">
          <a:xfrm>
            <a:off x="4025583" y="2830513"/>
            <a:ext cx="1682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a:t>
            </a:r>
            <a:endParaRPr lang="es-ES_tradnl" altLang="es-CL">
              <a:latin typeface="Verdana" panose="020B0604030504040204" pitchFamily="34" charset="0"/>
            </a:endParaRPr>
          </a:p>
        </p:txBody>
      </p:sp>
      <p:sp>
        <p:nvSpPr>
          <p:cNvPr id="13" name="Rectangle 20">
            <a:extLst>
              <a:ext uri="{FF2B5EF4-FFF2-40B4-BE49-F238E27FC236}">
                <a16:creationId xmlns:a16="http://schemas.microsoft.com/office/drawing/2014/main" id="{E6BFB926-1EBC-49CC-9D5E-EA6FBF799E41}"/>
              </a:ext>
            </a:extLst>
          </p:cNvPr>
          <p:cNvSpPr>
            <a:spLocks noChangeArrowheads="1"/>
          </p:cNvSpPr>
          <p:nvPr/>
        </p:nvSpPr>
        <p:spPr bwMode="auto">
          <a:xfrm>
            <a:off x="6213158" y="2219325"/>
            <a:ext cx="11779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trabajadores</a:t>
            </a:r>
            <a:endParaRPr lang="es-ES_tradnl" altLang="es-CL">
              <a:latin typeface="Verdana" panose="020B0604030504040204" pitchFamily="34" charset="0"/>
            </a:endParaRPr>
          </a:p>
        </p:txBody>
      </p:sp>
      <p:sp>
        <p:nvSpPr>
          <p:cNvPr id="14" name="Rectangle 21">
            <a:extLst>
              <a:ext uri="{FF2B5EF4-FFF2-40B4-BE49-F238E27FC236}">
                <a16:creationId xmlns:a16="http://schemas.microsoft.com/office/drawing/2014/main" id="{946766EA-C313-4649-9670-FA17BAFAD034}"/>
              </a:ext>
            </a:extLst>
          </p:cNvPr>
          <p:cNvSpPr>
            <a:spLocks noChangeArrowheads="1"/>
          </p:cNvSpPr>
          <p:nvPr/>
        </p:nvSpPr>
        <p:spPr bwMode="auto">
          <a:xfrm>
            <a:off x="4055745" y="2219325"/>
            <a:ext cx="10096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empleador</a:t>
            </a:r>
            <a:endParaRPr lang="es-ES_tradnl" altLang="es-CL">
              <a:latin typeface="Verdana" panose="020B0604030504040204" pitchFamily="34" charset="0"/>
            </a:endParaRPr>
          </a:p>
        </p:txBody>
      </p:sp>
      <p:sp>
        <p:nvSpPr>
          <p:cNvPr id="15" name="Rectangle 22">
            <a:extLst>
              <a:ext uri="{FF2B5EF4-FFF2-40B4-BE49-F238E27FC236}">
                <a16:creationId xmlns:a16="http://schemas.microsoft.com/office/drawing/2014/main" id="{250F5014-7A6B-4BA1-9CE7-615FD3A357D6}"/>
              </a:ext>
            </a:extLst>
          </p:cNvPr>
          <p:cNvSpPr>
            <a:spLocks noChangeArrowheads="1"/>
          </p:cNvSpPr>
          <p:nvPr/>
        </p:nvSpPr>
        <p:spPr bwMode="auto">
          <a:xfrm>
            <a:off x="5295583" y="3994150"/>
            <a:ext cx="871537" cy="11477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16" name="Rectangle 23">
            <a:extLst>
              <a:ext uri="{FF2B5EF4-FFF2-40B4-BE49-F238E27FC236}">
                <a16:creationId xmlns:a16="http://schemas.microsoft.com/office/drawing/2014/main" id="{F1954C4F-C657-4F2A-A98C-F24A353E318E}"/>
              </a:ext>
            </a:extLst>
          </p:cNvPr>
          <p:cNvSpPr>
            <a:spLocks noChangeArrowheads="1"/>
          </p:cNvSpPr>
          <p:nvPr/>
        </p:nvSpPr>
        <p:spPr bwMode="auto">
          <a:xfrm>
            <a:off x="5479733" y="4056063"/>
            <a:ext cx="61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dirty="0">
                <a:solidFill>
                  <a:srgbClr val="000000"/>
                </a:solidFill>
                <a:latin typeface="Arial" panose="020B0604020202020204" pitchFamily="34" charset="0"/>
              </a:rPr>
              <a:t>Cargo</a:t>
            </a:r>
            <a:endParaRPr lang="es-ES_tradnl" altLang="es-CL" dirty="0">
              <a:latin typeface="Verdana" panose="020B0604030504040204" pitchFamily="34" charset="0"/>
            </a:endParaRPr>
          </a:p>
        </p:txBody>
      </p:sp>
      <p:sp>
        <p:nvSpPr>
          <p:cNvPr id="17" name="Rectangle 26">
            <a:extLst>
              <a:ext uri="{FF2B5EF4-FFF2-40B4-BE49-F238E27FC236}">
                <a16:creationId xmlns:a16="http://schemas.microsoft.com/office/drawing/2014/main" id="{7B315415-0F08-45D5-978D-1D90BB4CC0CD}"/>
              </a:ext>
            </a:extLst>
          </p:cNvPr>
          <p:cNvSpPr>
            <a:spLocks noChangeArrowheads="1"/>
          </p:cNvSpPr>
          <p:nvPr/>
        </p:nvSpPr>
        <p:spPr bwMode="auto">
          <a:xfrm>
            <a:off x="5341620" y="4346575"/>
            <a:ext cx="7493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nombre</a:t>
            </a:r>
            <a:endParaRPr lang="es-ES_tradnl" altLang="es-CL">
              <a:latin typeface="Verdana" panose="020B0604030504040204" pitchFamily="34" charset="0"/>
            </a:endParaRPr>
          </a:p>
        </p:txBody>
      </p:sp>
      <p:sp>
        <p:nvSpPr>
          <p:cNvPr id="18" name="Rectangle 27">
            <a:extLst>
              <a:ext uri="{FF2B5EF4-FFF2-40B4-BE49-F238E27FC236}">
                <a16:creationId xmlns:a16="http://schemas.microsoft.com/office/drawing/2014/main" id="{3E2E5E6F-97DB-4DD5-91D0-F5AD65603689}"/>
              </a:ext>
            </a:extLst>
          </p:cNvPr>
          <p:cNvSpPr>
            <a:spLocks noChangeArrowheads="1"/>
          </p:cNvSpPr>
          <p:nvPr/>
        </p:nvSpPr>
        <p:spPr bwMode="auto">
          <a:xfrm>
            <a:off x="5341620" y="4591050"/>
            <a:ext cx="673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sueldo</a:t>
            </a:r>
            <a:endParaRPr lang="es-ES_tradnl" altLang="es-CL">
              <a:latin typeface="Verdana" panose="020B0604030504040204" pitchFamily="34" charset="0"/>
            </a:endParaRPr>
          </a:p>
        </p:txBody>
      </p:sp>
      <p:sp>
        <p:nvSpPr>
          <p:cNvPr id="19" name="Line 28">
            <a:extLst>
              <a:ext uri="{FF2B5EF4-FFF2-40B4-BE49-F238E27FC236}">
                <a16:creationId xmlns:a16="http://schemas.microsoft.com/office/drawing/2014/main" id="{30B3066E-C249-41EC-8BCE-F9367B9DC2CA}"/>
              </a:ext>
            </a:extLst>
          </p:cNvPr>
          <p:cNvSpPr>
            <a:spLocks noChangeShapeType="1"/>
          </p:cNvSpPr>
          <p:nvPr/>
        </p:nvSpPr>
        <p:spPr bwMode="auto">
          <a:xfrm flipV="1">
            <a:off x="5724208" y="2693988"/>
            <a:ext cx="1587" cy="128428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CL"/>
          </a:p>
        </p:txBody>
      </p:sp>
      <p:sp>
        <p:nvSpPr>
          <p:cNvPr id="20" name="Freeform 29">
            <a:extLst>
              <a:ext uri="{FF2B5EF4-FFF2-40B4-BE49-F238E27FC236}">
                <a16:creationId xmlns:a16="http://schemas.microsoft.com/office/drawing/2014/main" id="{B03F488B-C7F1-46BA-8297-617CA5C213B4}"/>
              </a:ext>
            </a:extLst>
          </p:cNvPr>
          <p:cNvSpPr>
            <a:spLocks/>
          </p:cNvSpPr>
          <p:nvPr/>
        </p:nvSpPr>
        <p:spPr bwMode="auto">
          <a:xfrm>
            <a:off x="6167120" y="4545013"/>
            <a:ext cx="719138" cy="1041400"/>
          </a:xfrm>
          <a:custGeom>
            <a:avLst/>
            <a:gdLst>
              <a:gd name="T0" fmla="*/ 2147483647 w 47"/>
              <a:gd name="T1" fmla="*/ 2147483647 h 68"/>
              <a:gd name="T2" fmla="*/ 2147483647 w 47"/>
              <a:gd name="T3" fmla="*/ 0 h 68"/>
              <a:gd name="T4" fmla="*/ 0 w 47"/>
              <a:gd name="T5" fmla="*/ 2147483647 h 68"/>
              <a:gd name="T6" fmla="*/ 0 60000 65536"/>
              <a:gd name="T7" fmla="*/ 0 60000 65536"/>
              <a:gd name="T8" fmla="*/ 0 60000 65536"/>
              <a:gd name="T9" fmla="*/ 0 w 47"/>
              <a:gd name="T10" fmla="*/ 0 h 68"/>
              <a:gd name="T11" fmla="*/ 47 w 47"/>
              <a:gd name="T12" fmla="*/ 68 h 68"/>
            </a:gdLst>
            <a:ahLst/>
            <a:cxnLst>
              <a:cxn ang="T6">
                <a:pos x="T0" y="T1"/>
              </a:cxn>
              <a:cxn ang="T7">
                <a:pos x="T2" y="T3"/>
              </a:cxn>
              <a:cxn ang="T8">
                <a:pos x="T4" y="T5"/>
              </a:cxn>
            </a:cxnLst>
            <a:rect l="T9" t="T10" r="T11" b="T12"/>
            <a:pathLst>
              <a:path w="47" h="68">
                <a:moveTo>
                  <a:pt x="47" y="68"/>
                </a:moveTo>
                <a:lnTo>
                  <a:pt x="47" y="0"/>
                </a:lnTo>
                <a:lnTo>
                  <a:pt x="0" y="1"/>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CL" altLang="es-CL"/>
          </a:p>
        </p:txBody>
      </p:sp>
      <p:sp>
        <p:nvSpPr>
          <p:cNvPr id="21" name="Freeform 31">
            <a:extLst>
              <a:ext uri="{FF2B5EF4-FFF2-40B4-BE49-F238E27FC236}">
                <a16:creationId xmlns:a16="http://schemas.microsoft.com/office/drawing/2014/main" id="{595E0A22-79AF-4912-AC68-31154E8C8854}"/>
              </a:ext>
            </a:extLst>
          </p:cNvPr>
          <p:cNvSpPr>
            <a:spLocks/>
          </p:cNvSpPr>
          <p:nvPr/>
        </p:nvSpPr>
        <p:spPr bwMode="auto">
          <a:xfrm>
            <a:off x="5738495" y="5141913"/>
            <a:ext cx="1147763" cy="735012"/>
          </a:xfrm>
          <a:custGeom>
            <a:avLst/>
            <a:gdLst>
              <a:gd name="T0" fmla="*/ 2147483647 w 75"/>
              <a:gd name="T1" fmla="*/ 2147483647 h 48"/>
              <a:gd name="T2" fmla="*/ 2147483647 w 75"/>
              <a:gd name="T3" fmla="*/ 2147483647 h 48"/>
              <a:gd name="T4" fmla="*/ 0 w 75"/>
              <a:gd name="T5" fmla="*/ 2147483647 h 48"/>
              <a:gd name="T6" fmla="*/ 0 w 75"/>
              <a:gd name="T7" fmla="*/ 0 h 48"/>
              <a:gd name="T8" fmla="*/ 0 60000 65536"/>
              <a:gd name="T9" fmla="*/ 0 60000 65536"/>
              <a:gd name="T10" fmla="*/ 0 60000 65536"/>
              <a:gd name="T11" fmla="*/ 0 60000 65536"/>
              <a:gd name="T12" fmla="*/ 0 w 75"/>
              <a:gd name="T13" fmla="*/ 0 h 48"/>
              <a:gd name="T14" fmla="*/ 75 w 75"/>
              <a:gd name="T15" fmla="*/ 48 h 48"/>
            </a:gdLst>
            <a:ahLst/>
            <a:cxnLst>
              <a:cxn ang="T8">
                <a:pos x="T0" y="T1"/>
              </a:cxn>
              <a:cxn ang="T9">
                <a:pos x="T2" y="T3"/>
              </a:cxn>
              <a:cxn ang="T10">
                <a:pos x="T4" y="T5"/>
              </a:cxn>
              <a:cxn ang="T11">
                <a:pos x="T6" y="T7"/>
              </a:cxn>
            </a:cxnLst>
            <a:rect l="T12" t="T13" r="T14" b="T15"/>
            <a:pathLst>
              <a:path w="75" h="48">
                <a:moveTo>
                  <a:pt x="75" y="29"/>
                </a:moveTo>
                <a:lnTo>
                  <a:pt x="75" y="48"/>
                </a:lnTo>
                <a:lnTo>
                  <a:pt x="0" y="48"/>
                </a:lnTo>
                <a:lnTo>
                  <a:pt x="0" y="0"/>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CL" altLang="es-CL"/>
          </a:p>
        </p:txBody>
      </p:sp>
      <p:sp>
        <p:nvSpPr>
          <p:cNvPr id="22" name="Rectangle 33">
            <a:extLst>
              <a:ext uri="{FF2B5EF4-FFF2-40B4-BE49-F238E27FC236}">
                <a16:creationId xmlns:a16="http://schemas.microsoft.com/office/drawing/2014/main" id="{5EE5909A-5722-49E6-9E99-A791441E41E9}"/>
              </a:ext>
            </a:extLst>
          </p:cNvPr>
          <p:cNvSpPr>
            <a:spLocks noChangeArrowheads="1"/>
          </p:cNvSpPr>
          <p:nvPr/>
        </p:nvSpPr>
        <p:spPr bwMode="auto">
          <a:xfrm>
            <a:off x="6413183" y="4224338"/>
            <a:ext cx="7953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superior</a:t>
            </a:r>
            <a:endParaRPr lang="es-ES_tradnl" altLang="es-CL">
              <a:latin typeface="Verdana" panose="020B0604030504040204" pitchFamily="34" charset="0"/>
            </a:endParaRPr>
          </a:p>
        </p:txBody>
      </p:sp>
      <p:sp>
        <p:nvSpPr>
          <p:cNvPr id="23" name="Rectangle 34">
            <a:extLst>
              <a:ext uri="{FF2B5EF4-FFF2-40B4-BE49-F238E27FC236}">
                <a16:creationId xmlns:a16="http://schemas.microsoft.com/office/drawing/2014/main" id="{42EDC0A3-AC8E-4033-8E43-14FC554A95A5}"/>
              </a:ext>
            </a:extLst>
          </p:cNvPr>
          <p:cNvSpPr>
            <a:spLocks noChangeArrowheads="1"/>
          </p:cNvSpPr>
          <p:nvPr/>
        </p:nvSpPr>
        <p:spPr bwMode="auto">
          <a:xfrm>
            <a:off x="4606608" y="5157788"/>
            <a:ext cx="11636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subordinado</a:t>
            </a:r>
            <a:endParaRPr lang="es-ES_tradnl" altLang="es-CL">
              <a:latin typeface="Verdana" panose="020B0604030504040204" pitchFamily="34" charset="0"/>
            </a:endParaRPr>
          </a:p>
        </p:txBody>
      </p:sp>
      <p:sp>
        <p:nvSpPr>
          <p:cNvPr id="24" name="Rectangle 9">
            <a:extLst>
              <a:ext uri="{FF2B5EF4-FFF2-40B4-BE49-F238E27FC236}">
                <a16:creationId xmlns:a16="http://schemas.microsoft.com/office/drawing/2014/main" id="{DAC07B5A-6385-4C01-A0BB-ADA0AEDE9C3B}"/>
              </a:ext>
            </a:extLst>
          </p:cNvPr>
          <p:cNvSpPr>
            <a:spLocks noChangeArrowheads="1"/>
          </p:cNvSpPr>
          <p:nvPr/>
        </p:nvSpPr>
        <p:spPr bwMode="auto">
          <a:xfrm>
            <a:off x="2739708" y="2703513"/>
            <a:ext cx="1131887" cy="1682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25" name="Rectangle 12">
            <a:extLst>
              <a:ext uri="{FF2B5EF4-FFF2-40B4-BE49-F238E27FC236}">
                <a16:creationId xmlns:a16="http://schemas.microsoft.com/office/drawing/2014/main" id="{410F8B12-1F02-4B25-A8FF-719DB5D3E9C8}"/>
              </a:ext>
            </a:extLst>
          </p:cNvPr>
          <p:cNvSpPr>
            <a:spLocks noChangeArrowheads="1"/>
          </p:cNvSpPr>
          <p:nvPr/>
        </p:nvSpPr>
        <p:spPr bwMode="auto">
          <a:xfrm>
            <a:off x="7591108" y="2693035"/>
            <a:ext cx="1131887" cy="2905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26" name="Rectangle 12">
            <a:extLst>
              <a:ext uri="{FF2B5EF4-FFF2-40B4-BE49-F238E27FC236}">
                <a16:creationId xmlns:a16="http://schemas.microsoft.com/office/drawing/2014/main" id="{3959B847-9123-4308-AE47-9F819A4E0B02}"/>
              </a:ext>
            </a:extLst>
          </p:cNvPr>
          <p:cNvSpPr>
            <a:spLocks noChangeArrowheads="1"/>
          </p:cNvSpPr>
          <p:nvPr/>
        </p:nvSpPr>
        <p:spPr bwMode="auto">
          <a:xfrm>
            <a:off x="5295583" y="4308474"/>
            <a:ext cx="871537" cy="62484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27" name="Rectangle 36">
            <a:extLst>
              <a:ext uri="{FF2B5EF4-FFF2-40B4-BE49-F238E27FC236}">
                <a16:creationId xmlns:a16="http://schemas.microsoft.com/office/drawing/2014/main" id="{D41FE8A8-815F-4D0A-919B-083FA9E0A4D7}"/>
              </a:ext>
            </a:extLst>
          </p:cNvPr>
          <p:cNvSpPr>
            <a:spLocks noChangeArrowheads="1"/>
          </p:cNvSpPr>
          <p:nvPr/>
        </p:nvSpPr>
        <p:spPr bwMode="auto">
          <a:xfrm>
            <a:off x="6488430" y="4575493"/>
            <a:ext cx="4286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dirty="0">
                <a:solidFill>
                  <a:srgbClr val="000000"/>
                </a:solidFill>
                <a:latin typeface="Arial" panose="020B0604020202020204" pitchFamily="34" charset="0"/>
              </a:rPr>
              <a:t>0..1</a:t>
            </a:r>
            <a:endParaRPr lang="es-ES_tradnl" altLang="es-CL" dirty="0">
              <a:latin typeface="Verdana" panose="020B0604030504040204" pitchFamily="34" charset="0"/>
            </a:endParaRPr>
          </a:p>
        </p:txBody>
      </p:sp>
      <p:sp>
        <p:nvSpPr>
          <p:cNvPr id="28" name="Rectangle 35">
            <a:extLst>
              <a:ext uri="{FF2B5EF4-FFF2-40B4-BE49-F238E27FC236}">
                <a16:creationId xmlns:a16="http://schemas.microsoft.com/office/drawing/2014/main" id="{744FF5EC-0213-4ED3-B166-DCAA9C94B553}"/>
              </a:ext>
            </a:extLst>
          </p:cNvPr>
          <p:cNvSpPr>
            <a:spLocks noChangeArrowheads="1"/>
          </p:cNvSpPr>
          <p:nvPr/>
        </p:nvSpPr>
        <p:spPr bwMode="auto">
          <a:xfrm>
            <a:off x="5831205" y="5204143"/>
            <a:ext cx="3984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dirty="0">
                <a:solidFill>
                  <a:srgbClr val="000000"/>
                </a:solidFill>
                <a:latin typeface="Arial" panose="020B0604020202020204" pitchFamily="34" charset="0"/>
              </a:rPr>
              <a:t>1..*</a:t>
            </a:r>
            <a:endParaRPr lang="es-ES_tradnl" altLang="es-CL" dirty="0">
              <a:latin typeface="Verdana" panose="020B0604030504040204" pitchFamily="34" charset="0"/>
            </a:endParaRPr>
          </a:p>
        </p:txBody>
      </p:sp>
    </p:spTree>
    <p:extLst>
      <p:ext uri="{BB962C8B-B14F-4D97-AF65-F5344CB8AC3E}">
        <p14:creationId xmlns:p14="http://schemas.microsoft.com/office/powerpoint/2010/main" val="2293961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965C088-1144-4D6E-9A4C-DA88327682DC}"/>
              </a:ext>
            </a:extLst>
          </p:cNvPr>
          <p:cNvSpPr>
            <a:spLocks noGrp="1"/>
          </p:cNvSpPr>
          <p:nvPr>
            <p:ph type="title"/>
          </p:nvPr>
        </p:nvSpPr>
        <p:spPr>
          <a:xfrm>
            <a:off x="1161403" y="498259"/>
            <a:ext cx="5129038" cy="697036"/>
          </a:xfrm>
        </p:spPr>
        <p:txBody>
          <a:bodyPr/>
          <a:lstStyle/>
          <a:p>
            <a:r>
              <a:rPr lang="es-CL" dirty="0"/>
              <a:t>generalización</a:t>
            </a:r>
          </a:p>
        </p:txBody>
      </p:sp>
      <p:sp>
        <p:nvSpPr>
          <p:cNvPr id="4" name="Rectangle 6">
            <a:extLst>
              <a:ext uri="{FF2B5EF4-FFF2-40B4-BE49-F238E27FC236}">
                <a16:creationId xmlns:a16="http://schemas.microsoft.com/office/drawing/2014/main" id="{248E449B-CF7D-4AF7-B028-08D7B6C8AD8B}"/>
              </a:ext>
            </a:extLst>
          </p:cNvPr>
          <p:cNvSpPr>
            <a:spLocks noChangeArrowheads="1"/>
          </p:cNvSpPr>
          <p:nvPr/>
        </p:nvSpPr>
        <p:spPr bwMode="auto">
          <a:xfrm>
            <a:off x="5306060" y="2429510"/>
            <a:ext cx="1209675" cy="536575"/>
          </a:xfrm>
          <a:prstGeom prst="rect">
            <a:avLst/>
          </a:prstGeom>
          <a:solidFill>
            <a:srgbClr val="FFFFCC"/>
          </a:solidFill>
          <a:ln w="0">
            <a:solidFill>
              <a:srgbClr val="990033"/>
            </a:solidFill>
            <a:miter lim="800000"/>
            <a:headEnd/>
            <a:tailEnd/>
          </a:ln>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5" name="Rectangle 7">
            <a:extLst>
              <a:ext uri="{FF2B5EF4-FFF2-40B4-BE49-F238E27FC236}">
                <a16:creationId xmlns:a16="http://schemas.microsoft.com/office/drawing/2014/main" id="{6FC4C2B0-688A-4536-8058-B4174B731FBE}"/>
              </a:ext>
            </a:extLst>
          </p:cNvPr>
          <p:cNvSpPr>
            <a:spLocks noChangeArrowheads="1"/>
          </p:cNvSpPr>
          <p:nvPr/>
        </p:nvSpPr>
        <p:spPr bwMode="auto">
          <a:xfrm>
            <a:off x="5434648" y="2491423"/>
            <a:ext cx="120808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dirty="0">
                <a:solidFill>
                  <a:srgbClr val="000000"/>
                </a:solidFill>
                <a:latin typeface="Arial" panose="020B0604020202020204" pitchFamily="34" charset="0"/>
              </a:rPr>
              <a:t>Trabajador</a:t>
            </a:r>
            <a:endParaRPr lang="es-ES_tradnl" altLang="es-CL" dirty="0">
              <a:latin typeface="Verdana" panose="020B0604030504040204" pitchFamily="34" charset="0"/>
            </a:endParaRPr>
          </a:p>
        </p:txBody>
      </p:sp>
      <p:sp>
        <p:nvSpPr>
          <p:cNvPr id="6" name="Rectangle 8">
            <a:extLst>
              <a:ext uri="{FF2B5EF4-FFF2-40B4-BE49-F238E27FC236}">
                <a16:creationId xmlns:a16="http://schemas.microsoft.com/office/drawing/2014/main" id="{4CF9EBF7-88F7-4DF5-B38D-BEAC511274EF}"/>
              </a:ext>
            </a:extLst>
          </p:cNvPr>
          <p:cNvSpPr>
            <a:spLocks noChangeArrowheads="1"/>
          </p:cNvSpPr>
          <p:nvPr/>
        </p:nvSpPr>
        <p:spPr bwMode="auto">
          <a:xfrm>
            <a:off x="3032760" y="5021898"/>
            <a:ext cx="1033463" cy="538162"/>
          </a:xfrm>
          <a:prstGeom prst="rect">
            <a:avLst/>
          </a:prstGeom>
          <a:solidFill>
            <a:srgbClr val="FFFFCC"/>
          </a:solidFill>
          <a:ln w="0">
            <a:solidFill>
              <a:srgbClr val="990033"/>
            </a:solidFill>
            <a:miter lim="800000"/>
            <a:headEnd/>
            <a:tailEnd/>
          </a:ln>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7" name="Rectangle 9">
            <a:extLst>
              <a:ext uri="{FF2B5EF4-FFF2-40B4-BE49-F238E27FC236}">
                <a16:creationId xmlns:a16="http://schemas.microsoft.com/office/drawing/2014/main" id="{3F91EF4C-A462-4320-A57E-0C3EF48D8207}"/>
              </a:ext>
            </a:extLst>
          </p:cNvPr>
          <p:cNvSpPr>
            <a:spLocks noChangeArrowheads="1"/>
          </p:cNvSpPr>
          <p:nvPr/>
        </p:nvSpPr>
        <p:spPr bwMode="auto">
          <a:xfrm>
            <a:off x="3159760" y="5085398"/>
            <a:ext cx="9699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Directivo</a:t>
            </a:r>
            <a:endParaRPr lang="es-ES_tradnl" altLang="es-CL">
              <a:latin typeface="Verdana" panose="020B0604030504040204" pitchFamily="34" charset="0"/>
            </a:endParaRPr>
          </a:p>
        </p:txBody>
      </p:sp>
      <p:sp>
        <p:nvSpPr>
          <p:cNvPr id="8" name="Rectangle 10">
            <a:extLst>
              <a:ext uri="{FF2B5EF4-FFF2-40B4-BE49-F238E27FC236}">
                <a16:creationId xmlns:a16="http://schemas.microsoft.com/office/drawing/2014/main" id="{68A4A031-7138-4E82-864C-2F7D7776900C}"/>
              </a:ext>
            </a:extLst>
          </p:cNvPr>
          <p:cNvSpPr>
            <a:spLocks noChangeArrowheads="1"/>
          </p:cNvSpPr>
          <p:nvPr/>
        </p:nvSpPr>
        <p:spPr bwMode="auto">
          <a:xfrm>
            <a:off x="5131435" y="5021898"/>
            <a:ext cx="1558925" cy="538162"/>
          </a:xfrm>
          <a:prstGeom prst="rect">
            <a:avLst/>
          </a:prstGeom>
          <a:solidFill>
            <a:srgbClr val="FFFFCC"/>
          </a:solidFill>
          <a:ln w="0">
            <a:solidFill>
              <a:srgbClr val="990033"/>
            </a:solidFill>
            <a:miter lim="800000"/>
            <a:headEnd/>
            <a:tailEnd/>
          </a:ln>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9" name="Rectangle 11">
            <a:extLst>
              <a:ext uri="{FF2B5EF4-FFF2-40B4-BE49-F238E27FC236}">
                <a16:creationId xmlns:a16="http://schemas.microsoft.com/office/drawing/2014/main" id="{18EE87F7-5ABB-4CA9-A51D-7F0DF0A40B47}"/>
              </a:ext>
            </a:extLst>
          </p:cNvPr>
          <p:cNvSpPr>
            <a:spLocks noChangeArrowheads="1"/>
          </p:cNvSpPr>
          <p:nvPr/>
        </p:nvSpPr>
        <p:spPr bwMode="auto">
          <a:xfrm>
            <a:off x="5258435" y="5085398"/>
            <a:ext cx="149383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Administrativo</a:t>
            </a:r>
            <a:endParaRPr lang="es-ES_tradnl" altLang="es-CL">
              <a:latin typeface="Verdana" panose="020B0604030504040204" pitchFamily="34" charset="0"/>
            </a:endParaRPr>
          </a:p>
        </p:txBody>
      </p:sp>
      <p:sp>
        <p:nvSpPr>
          <p:cNvPr id="10" name="Rectangle 12">
            <a:extLst>
              <a:ext uri="{FF2B5EF4-FFF2-40B4-BE49-F238E27FC236}">
                <a16:creationId xmlns:a16="http://schemas.microsoft.com/office/drawing/2014/main" id="{1D090854-1B72-4002-B500-E1623A4FD878}"/>
              </a:ext>
            </a:extLst>
          </p:cNvPr>
          <p:cNvSpPr>
            <a:spLocks noChangeArrowheads="1"/>
          </p:cNvSpPr>
          <p:nvPr/>
        </p:nvSpPr>
        <p:spPr bwMode="auto">
          <a:xfrm>
            <a:off x="7819073" y="5021898"/>
            <a:ext cx="906462" cy="538162"/>
          </a:xfrm>
          <a:prstGeom prst="rect">
            <a:avLst/>
          </a:prstGeom>
          <a:solidFill>
            <a:srgbClr val="FFFFCC"/>
          </a:solidFill>
          <a:ln w="0">
            <a:solidFill>
              <a:srgbClr val="990033"/>
            </a:solidFill>
            <a:miter lim="800000"/>
            <a:headEnd/>
            <a:tailEnd/>
          </a:ln>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11" name="Rectangle 13">
            <a:extLst>
              <a:ext uri="{FF2B5EF4-FFF2-40B4-BE49-F238E27FC236}">
                <a16:creationId xmlns:a16="http://schemas.microsoft.com/office/drawing/2014/main" id="{F23B64B3-35A5-4C5A-A0F2-F40BA2B7F067}"/>
              </a:ext>
            </a:extLst>
          </p:cNvPr>
          <p:cNvSpPr>
            <a:spLocks noChangeArrowheads="1"/>
          </p:cNvSpPr>
          <p:nvPr/>
        </p:nvSpPr>
        <p:spPr bwMode="auto">
          <a:xfrm>
            <a:off x="7961948" y="5085398"/>
            <a:ext cx="81121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Obrero</a:t>
            </a:r>
            <a:endParaRPr lang="es-ES_tradnl" altLang="es-CL">
              <a:latin typeface="Verdana" panose="020B0604030504040204" pitchFamily="34" charset="0"/>
            </a:endParaRPr>
          </a:p>
        </p:txBody>
      </p:sp>
      <p:sp>
        <p:nvSpPr>
          <p:cNvPr id="12" name="Line 15">
            <a:extLst>
              <a:ext uri="{FF2B5EF4-FFF2-40B4-BE49-F238E27FC236}">
                <a16:creationId xmlns:a16="http://schemas.microsoft.com/office/drawing/2014/main" id="{12DC962A-568A-4D67-806E-D4DC2606EA1A}"/>
              </a:ext>
            </a:extLst>
          </p:cNvPr>
          <p:cNvSpPr>
            <a:spLocks noChangeShapeType="1"/>
          </p:cNvSpPr>
          <p:nvPr/>
        </p:nvSpPr>
        <p:spPr bwMode="auto">
          <a:xfrm>
            <a:off x="3605848" y="3947160"/>
            <a:ext cx="4657725" cy="15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3" name="Freeform 16">
            <a:extLst>
              <a:ext uri="{FF2B5EF4-FFF2-40B4-BE49-F238E27FC236}">
                <a16:creationId xmlns:a16="http://schemas.microsoft.com/office/drawing/2014/main" id="{FBBA753F-4494-4060-BB91-6EF28DDAD7F9}"/>
              </a:ext>
            </a:extLst>
          </p:cNvPr>
          <p:cNvSpPr>
            <a:spLocks/>
          </p:cNvSpPr>
          <p:nvPr/>
        </p:nvSpPr>
        <p:spPr bwMode="auto">
          <a:xfrm>
            <a:off x="5799773" y="2966085"/>
            <a:ext cx="222250" cy="300038"/>
          </a:xfrm>
          <a:custGeom>
            <a:avLst/>
            <a:gdLst>
              <a:gd name="T0" fmla="*/ 2147483647 w 140"/>
              <a:gd name="T1" fmla="*/ 0 h 189"/>
              <a:gd name="T2" fmla="*/ 2147483647 w 140"/>
              <a:gd name="T3" fmla="*/ 2147483647 h 189"/>
              <a:gd name="T4" fmla="*/ 0 w 140"/>
              <a:gd name="T5" fmla="*/ 2147483647 h 189"/>
              <a:gd name="T6" fmla="*/ 2147483647 w 140"/>
              <a:gd name="T7" fmla="*/ 0 h 189"/>
              <a:gd name="T8" fmla="*/ 0 60000 65536"/>
              <a:gd name="T9" fmla="*/ 0 60000 65536"/>
              <a:gd name="T10" fmla="*/ 0 60000 65536"/>
              <a:gd name="T11" fmla="*/ 0 60000 65536"/>
              <a:gd name="T12" fmla="*/ 0 w 140"/>
              <a:gd name="T13" fmla="*/ 0 h 189"/>
              <a:gd name="T14" fmla="*/ 140 w 140"/>
              <a:gd name="T15" fmla="*/ 189 h 189"/>
            </a:gdLst>
            <a:ahLst/>
            <a:cxnLst>
              <a:cxn ang="T8">
                <a:pos x="T0" y="T1"/>
              </a:cxn>
              <a:cxn ang="T9">
                <a:pos x="T2" y="T3"/>
              </a:cxn>
              <a:cxn ang="T10">
                <a:pos x="T4" y="T5"/>
              </a:cxn>
              <a:cxn ang="T11">
                <a:pos x="T6" y="T7"/>
              </a:cxn>
            </a:cxnLst>
            <a:rect l="T12" t="T13" r="T14" b="T15"/>
            <a:pathLst>
              <a:path w="140" h="189">
                <a:moveTo>
                  <a:pt x="70" y="0"/>
                </a:moveTo>
                <a:lnTo>
                  <a:pt x="140" y="189"/>
                </a:lnTo>
                <a:lnTo>
                  <a:pt x="0" y="189"/>
                </a:lnTo>
                <a:lnTo>
                  <a:pt x="70" y="0"/>
                </a:lnTo>
                <a:close/>
              </a:path>
            </a:pathLst>
          </a:custGeom>
          <a:solidFill>
            <a:srgbClr val="FFFFFF"/>
          </a:solidFill>
          <a:ln w="0">
            <a:solidFill>
              <a:srgbClr val="990033"/>
            </a:solidFill>
            <a:round/>
            <a:headEnd/>
            <a:tailEnd/>
          </a:ln>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CL" altLang="es-CL"/>
          </a:p>
        </p:txBody>
      </p:sp>
      <p:sp>
        <p:nvSpPr>
          <p:cNvPr id="14" name="Line 17">
            <a:extLst>
              <a:ext uri="{FF2B5EF4-FFF2-40B4-BE49-F238E27FC236}">
                <a16:creationId xmlns:a16="http://schemas.microsoft.com/office/drawing/2014/main" id="{4A093EE5-B97C-4009-9B26-EFFCD71AF601}"/>
              </a:ext>
            </a:extLst>
          </p:cNvPr>
          <p:cNvSpPr>
            <a:spLocks noChangeShapeType="1"/>
          </p:cNvSpPr>
          <p:nvPr/>
        </p:nvSpPr>
        <p:spPr bwMode="auto">
          <a:xfrm flipV="1">
            <a:off x="3605848" y="3947160"/>
            <a:ext cx="1587" cy="107473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5" name="Line 18">
            <a:extLst>
              <a:ext uri="{FF2B5EF4-FFF2-40B4-BE49-F238E27FC236}">
                <a16:creationId xmlns:a16="http://schemas.microsoft.com/office/drawing/2014/main" id="{CEB9924E-4658-40AB-B409-00458FA25174}"/>
              </a:ext>
            </a:extLst>
          </p:cNvPr>
          <p:cNvSpPr>
            <a:spLocks noChangeShapeType="1"/>
          </p:cNvSpPr>
          <p:nvPr/>
        </p:nvSpPr>
        <p:spPr bwMode="auto">
          <a:xfrm flipV="1">
            <a:off x="5863273" y="3947160"/>
            <a:ext cx="1587" cy="107473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6" name="Line 19">
            <a:extLst>
              <a:ext uri="{FF2B5EF4-FFF2-40B4-BE49-F238E27FC236}">
                <a16:creationId xmlns:a16="http://schemas.microsoft.com/office/drawing/2014/main" id="{AA32847F-D3F5-4F01-903C-A337101F6F08}"/>
              </a:ext>
            </a:extLst>
          </p:cNvPr>
          <p:cNvSpPr>
            <a:spLocks noChangeShapeType="1"/>
          </p:cNvSpPr>
          <p:nvPr/>
        </p:nvSpPr>
        <p:spPr bwMode="auto">
          <a:xfrm flipV="1">
            <a:off x="8263573" y="3947160"/>
            <a:ext cx="1587" cy="107473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 name="Rectangle 20">
            <a:extLst>
              <a:ext uri="{FF2B5EF4-FFF2-40B4-BE49-F238E27FC236}">
                <a16:creationId xmlns:a16="http://schemas.microsoft.com/office/drawing/2014/main" id="{F262B084-5585-4BE3-B14D-35CD2613A226}"/>
              </a:ext>
            </a:extLst>
          </p:cNvPr>
          <p:cNvSpPr>
            <a:spLocks noChangeArrowheads="1"/>
          </p:cNvSpPr>
          <p:nvPr/>
        </p:nvSpPr>
        <p:spPr bwMode="auto">
          <a:xfrm>
            <a:off x="3223260" y="3583623"/>
            <a:ext cx="1887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 disjunta, completa }</a:t>
            </a:r>
            <a:endParaRPr lang="es-ES_tradnl" altLang="es-CL">
              <a:latin typeface="Verdana" panose="020B0604030504040204" pitchFamily="34" charset="0"/>
            </a:endParaRPr>
          </a:p>
        </p:txBody>
      </p:sp>
      <p:sp>
        <p:nvSpPr>
          <p:cNvPr id="18" name="Line 14">
            <a:extLst>
              <a:ext uri="{FF2B5EF4-FFF2-40B4-BE49-F238E27FC236}">
                <a16:creationId xmlns:a16="http://schemas.microsoft.com/office/drawing/2014/main" id="{8AF50B8F-D773-426E-9E26-0F6A46FCF3F1}"/>
              </a:ext>
            </a:extLst>
          </p:cNvPr>
          <p:cNvSpPr>
            <a:spLocks noChangeShapeType="1"/>
          </p:cNvSpPr>
          <p:nvPr/>
        </p:nvSpPr>
        <p:spPr bwMode="auto">
          <a:xfrm flipV="1">
            <a:off x="5880418" y="3057525"/>
            <a:ext cx="1587" cy="98107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Tree>
    <p:extLst>
      <p:ext uri="{BB962C8B-B14F-4D97-AF65-F5344CB8AC3E}">
        <p14:creationId xmlns:p14="http://schemas.microsoft.com/office/powerpoint/2010/main" val="710295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C8EB8A9-7516-4FCE-9F59-197CF267A5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8179" y="343913"/>
            <a:ext cx="9233270" cy="59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74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FB8BCEED-B1B6-4513-A332-970C9980797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ejemplos</a:t>
            </a:r>
          </a:p>
        </p:txBody>
      </p:sp>
      <p:pic>
        <p:nvPicPr>
          <p:cNvPr id="4" name="Picture 3">
            <a:extLst>
              <a:ext uri="{FF2B5EF4-FFF2-40B4-BE49-F238E27FC236}">
                <a16:creationId xmlns:a16="http://schemas.microsoft.com/office/drawing/2014/main" id="{B36CA361-0B1E-4703-945F-DAF3B50135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1" r="3" b="2109"/>
          <a:stretch/>
        </p:blipFill>
        <p:spPr bwMode="auto">
          <a:xfrm>
            <a:off x="5451659" y="1024759"/>
            <a:ext cx="5957870" cy="54662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56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79D246E-7467-4AB8-AC9D-41930E820B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64" y="189186"/>
            <a:ext cx="10467805" cy="638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02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0DCC8193-F5D9-41F2-8ABA-99E064871CF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Elementos avanzados de una clase</a:t>
            </a:r>
          </a:p>
        </p:txBody>
      </p:sp>
      <p:pic>
        <p:nvPicPr>
          <p:cNvPr id="4" name="Picture 3" descr="Captura de pantalla de un celular&#10;&#10;Descripción generada automáticamente">
            <a:extLst>
              <a:ext uri="{FF2B5EF4-FFF2-40B4-BE49-F238E27FC236}">
                <a16:creationId xmlns:a16="http://schemas.microsoft.com/office/drawing/2014/main" id="{F8EE0228-C6EC-40A3-8BFF-ECFE6048A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127"/>
          <a:stretch/>
        </p:blipFill>
        <p:spPr bwMode="auto">
          <a:xfrm>
            <a:off x="4086224" y="1023218"/>
            <a:ext cx="8105775" cy="5566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282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F221298-9BC2-4CA2-A83B-FC8EB99A7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5117" y="375445"/>
            <a:ext cx="9300075" cy="61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67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A11652-8333-4C49-8C77-0075BB21F3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586" y="94590"/>
            <a:ext cx="9333559" cy="676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descr="Captura de pantalla de un celular&#10;&#10;Descripción generada automáticamente">
            <a:extLst>
              <a:ext uri="{FF2B5EF4-FFF2-40B4-BE49-F238E27FC236}">
                <a16:creationId xmlns:a16="http://schemas.microsoft.com/office/drawing/2014/main" id="{10530CC2-3BE0-4129-8284-553A5238B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0452538" cy="6858000"/>
          </a:xfrm>
        </p:spPr>
      </p:pic>
    </p:spTree>
    <p:extLst>
      <p:ext uri="{BB962C8B-B14F-4D97-AF65-F5344CB8AC3E}">
        <p14:creationId xmlns:p14="http://schemas.microsoft.com/office/powerpoint/2010/main" val="1757882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33467DC-18CA-46AA-AE8F-F8E10DA24F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5117" y="312380"/>
            <a:ext cx="9301659" cy="638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71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20A177-6765-481E-8C36-DA2B185D330A}"/>
              </a:ext>
            </a:extLst>
          </p:cNvPr>
          <p:cNvSpPr>
            <a:spLocks noGrp="1"/>
          </p:cNvSpPr>
          <p:nvPr>
            <p:ph type="title"/>
          </p:nvPr>
        </p:nvSpPr>
        <p:spPr>
          <a:xfrm>
            <a:off x="1224467" y="608621"/>
            <a:ext cx="9212305" cy="697036"/>
          </a:xfrm>
        </p:spPr>
        <p:txBody>
          <a:bodyPr/>
          <a:lstStyle/>
          <a:p>
            <a:r>
              <a:rPr lang="es-CL" dirty="0"/>
              <a:t>Agregación de tipo “composición”</a:t>
            </a:r>
          </a:p>
        </p:txBody>
      </p:sp>
      <p:graphicFrame>
        <p:nvGraphicFramePr>
          <p:cNvPr id="4" name="Marcador de contenido 2">
            <a:extLst>
              <a:ext uri="{FF2B5EF4-FFF2-40B4-BE49-F238E27FC236}">
                <a16:creationId xmlns:a16="http://schemas.microsoft.com/office/drawing/2014/main" id="{39A5754A-4976-4379-B51B-FA02234EF05A}"/>
              </a:ext>
            </a:extLst>
          </p:cNvPr>
          <p:cNvGraphicFramePr>
            <a:graphicFrameLocks noGrp="1"/>
          </p:cNvGraphicFramePr>
          <p:nvPr>
            <p:ph idx="1"/>
            <p:extLst>
              <p:ext uri="{D42A27DB-BD31-4B8C-83A1-F6EECF244321}">
                <p14:modId xmlns:p14="http://schemas.microsoft.com/office/powerpoint/2010/main" val="1626733420"/>
              </p:ext>
            </p:extLst>
          </p:nvPr>
        </p:nvGraphicFramePr>
        <p:xfrm>
          <a:off x="819807" y="2054901"/>
          <a:ext cx="10625959" cy="4046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06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45AAF-0772-4AAE-AB2B-1C670D6A5C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3034" y="141890"/>
            <a:ext cx="8245366" cy="658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383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6F5FAA3-165E-4D03-9F40-49A260B15156}"/>
              </a:ext>
            </a:extLst>
          </p:cNvPr>
          <p:cNvSpPr>
            <a:spLocks noChangeArrowheads="1"/>
          </p:cNvSpPr>
          <p:nvPr/>
        </p:nvSpPr>
        <p:spPr bwMode="auto">
          <a:xfrm>
            <a:off x="7997333" y="3439306"/>
            <a:ext cx="1155700" cy="6350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6" name="Rectangle 4">
            <a:extLst>
              <a:ext uri="{FF2B5EF4-FFF2-40B4-BE49-F238E27FC236}">
                <a16:creationId xmlns:a16="http://schemas.microsoft.com/office/drawing/2014/main" id="{AF6BFCE9-C72D-43AD-8531-15D42E661FA1}"/>
              </a:ext>
            </a:extLst>
          </p:cNvPr>
          <p:cNvSpPr>
            <a:spLocks noChangeArrowheads="1"/>
          </p:cNvSpPr>
          <p:nvPr/>
        </p:nvSpPr>
        <p:spPr bwMode="auto">
          <a:xfrm>
            <a:off x="8213233" y="3501219"/>
            <a:ext cx="835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b="1">
                <a:solidFill>
                  <a:srgbClr val="000000"/>
                </a:solidFill>
                <a:latin typeface="Arial" panose="020B0604020202020204" pitchFamily="34" charset="0"/>
              </a:rPr>
              <a:t>Profesor</a:t>
            </a:r>
            <a:endParaRPr lang="es-ES_tradnl" altLang="es-CL" b="1">
              <a:latin typeface="Verdana" panose="020B0604030504040204" pitchFamily="34" charset="0"/>
            </a:endParaRPr>
          </a:p>
        </p:txBody>
      </p:sp>
      <p:sp>
        <p:nvSpPr>
          <p:cNvPr id="7" name="Rectangle 5">
            <a:extLst>
              <a:ext uri="{FF2B5EF4-FFF2-40B4-BE49-F238E27FC236}">
                <a16:creationId xmlns:a16="http://schemas.microsoft.com/office/drawing/2014/main" id="{D70317B7-8114-4864-BD01-86E4CC79A279}"/>
              </a:ext>
            </a:extLst>
          </p:cNvPr>
          <p:cNvSpPr>
            <a:spLocks noChangeArrowheads="1"/>
          </p:cNvSpPr>
          <p:nvPr/>
        </p:nvSpPr>
        <p:spPr bwMode="auto">
          <a:xfrm>
            <a:off x="7997333" y="3764744"/>
            <a:ext cx="1155700" cy="3095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8" name="Rectangle 6">
            <a:extLst>
              <a:ext uri="{FF2B5EF4-FFF2-40B4-BE49-F238E27FC236}">
                <a16:creationId xmlns:a16="http://schemas.microsoft.com/office/drawing/2014/main" id="{1DC7B705-717F-4DED-AE61-BD38D12B3ECE}"/>
              </a:ext>
            </a:extLst>
          </p:cNvPr>
          <p:cNvSpPr>
            <a:spLocks noChangeArrowheads="1"/>
          </p:cNvSpPr>
          <p:nvPr/>
        </p:nvSpPr>
        <p:spPr bwMode="auto">
          <a:xfrm>
            <a:off x="7997333" y="3888569"/>
            <a:ext cx="1155700" cy="1857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9" name="Rectangle 7">
            <a:extLst>
              <a:ext uri="{FF2B5EF4-FFF2-40B4-BE49-F238E27FC236}">
                <a16:creationId xmlns:a16="http://schemas.microsoft.com/office/drawing/2014/main" id="{A2A09165-2772-49F0-997A-88DEDE9694D9}"/>
              </a:ext>
            </a:extLst>
          </p:cNvPr>
          <p:cNvSpPr>
            <a:spLocks noChangeArrowheads="1"/>
          </p:cNvSpPr>
          <p:nvPr/>
        </p:nvSpPr>
        <p:spPr bwMode="auto">
          <a:xfrm>
            <a:off x="2769696" y="3439306"/>
            <a:ext cx="1511300" cy="6350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10" name="Rectangle 8">
            <a:extLst>
              <a:ext uri="{FF2B5EF4-FFF2-40B4-BE49-F238E27FC236}">
                <a16:creationId xmlns:a16="http://schemas.microsoft.com/office/drawing/2014/main" id="{7DE6AEF7-3D76-491E-A465-0D19892E752A}"/>
              </a:ext>
            </a:extLst>
          </p:cNvPr>
          <p:cNvSpPr>
            <a:spLocks noChangeArrowheads="1"/>
          </p:cNvSpPr>
          <p:nvPr/>
        </p:nvSpPr>
        <p:spPr bwMode="auto">
          <a:xfrm>
            <a:off x="2909396" y="3501219"/>
            <a:ext cx="1365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b="1" dirty="0">
                <a:solidFill>
                  <a:srgbClr val="000000"/>
                </a:solidFill>
                <a:latin typeface="Arial" panose="020B0604020202020204" pitchFamily="34" charset="0"/>
              </a:rPr>
              <a:t>Departamento</a:t>
            </a:r>
            <a:endParaRPr lang="es-ES_tradnl" altLang="es-CL" b="1" dirty="0">
              <a:latin typeface="Verdana" panose="020B0604030504040204" pitchFamily="34" charset="0"/>
            </a:endParaRPr>
          </a:p>
        </p:txBody>
      </p:sp>
      <p:sp>
        <p:nvSpPr>
          <p:cNvPr id="11" name="Rectangle 9">
            <a:extLst>
              <a:ext uri="{FF2B5EF4-FFF2-40B4-BE49-F238E27FC236}">
                <a16:creationId xmlns:a16="http://schemas.microsoft.com/office/drawing/2014/main" id="{27408691-0484-425A-8F8A-3D04364161DC}"/>
              </a:ext>
            </a:extLst>
          </p:cNvPr>
          <p:cNvSpPr>
            <a:spLocks noChangeArrowheads="1"/>
          </p:cNvSpPr>
          <p:nvPr/>
        </p:nvSpPr>
        <p:spPr bwMode="auto">
          <a:xfrm>
            <a:off x="2769696" y="3764744"/>
            <a:ext cx="1511300" cy="3095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12" name="Rectangle 10">
            <a:extLst>
              <a:ext uri="{FF2B5EF4-FFF2-40B4-BE49-F238E27FC236}">
                <a16:creationId xmlns:a16="http://schemas.microsoft.com/office/drawing/2014/main" id="{D3440BB8-2A6F-48D4-9A14-E4F43020087A}"/>
              </a:ext>
            </a:extLst>
          </p:cNvPr>
          <p:cNvSpPr>
            <a:spLocks noChangeArrowheads="1"/>
          </p:cNvSpPr>
          <p:nvPr/>
        </p:nvSpPr>
        <p:spPr bwMode="auto">
          <a:xfrm>
            <a:off x="2769696" y="3888569"/>
            <a:ext cx="1511300" cy="1857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endParaRPr lang="es-ES_tradnl" altLang="es-CL"/>
          </a:p>
        </p:txBody>
      </p:sp>
      <p:sp>
        <p:nvSpPr>
          <p:cNvPr id="13" name="Line 11">
            <a:extLst>
              <a:ext uri="{FF2B5EF4-FFF2-40B4-BE49-F238E27FC236}">
                <a16:creationId xmlns:a16="http://schemas.microsoft.com/office/drawing/2014/main" id="{6EA0DE8B-0AC0-48A6-A784-A178A0B449FE}"/>
              </a:ext>
            </a:extLst>
          </p:cNvPr>
          <p:cNvSpPr>
            <a:spLocks noChangeShapeType="1"/>
          </p:cNvSpPr>
          <p:nvPr/>
        </p:nvSpPr>
        <p:spPr bwMode="auto">
          <a:xfrm>
            <a:off x="6146308" y="3764744"/>
            <a:ext cx="1851025" cy="158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4" name="Rectangle 12">
            <a:extLst>
              <a:ext uri="{FF2B5EF4-FFF2-40B4-BE49-F238E27FC236}">
                <a16:creationId xmlns:a16="http://schemas.microsoft.com/office/drawing/2014/main" id="{C33FB268-1677-4A85-AF04-C8DEEB1479F2}"/>
              </a:ext>
            </a:extLst>
          </p:cNvPr>
          <p:cNvSpPr>
            <a:spLocks noChangeArrowheads="1"/>
          </p:cNvSpPr>
          <p:nvPr/>
        </p:nvSpPr>
        <p:spPr bwMode="auto">
          <a:xfrm>
            <a:off x="7749683" y="3904444"/>
            <a:ext cx="2000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1</a:t>
            </a:r>
            <a:endParaRPr lang="es-ES_tradnl" altLang="es-CL">
              <a:latin typeface="Verdana" panose="020B0604030504040204" pitchFamily="34" charset="0"/>
            </a:endParaRPr>
          </a:p>
        </p:txBody>
      </p:sp>
      <p:sp>
        <p:nvSpPr>
          <p:cNvPr id="15" name="Line 13">
            <a:extLst>
              <a:ext uri="{FF2B5EF4-FFF2-40B4-BE49-F238E27FC236}">
                <a16:creationId xmlns:a16="http://schemas.microsoft.com/office/drawing/2014/main" id="{F6B00B74-745F-4E43-8B9C-7BDB025E3CCE}"/>
              </a:ext>
            </a:extLst>
          </p:cNvPr>
          <p:cNvSpPr>
            <a:spLocks noChangeShapeType="1"/>
          </p:cNvSpPr>
          <p:nvPr/>
        </p:nvSpPr>
        <p:spPr bwMode="auto">
          <a:xfrm flipH="1">
            <a:off x="4280996" y="3764744"/>
            <a:ext cx="1865312" cy="158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6" name="Rectangle 14">
            <a:extLst>
              <a:ext uri="{FF2B5EF4-FFF2-40B4-BE49-F238E27FC236}">
                <a16:creationId xmlns:a16="http://schemas.microsoft.com/office/drawing/2014/main" id="{E3200BA5-058A-4C15-A6B2-DC870C966EF4}"/>
              </a:ext>
            </a:extLst>
          </p:cNvPr>
          <p:cNvSpPr>
            <a:spLocks noChangeArrowheads="1"/>
          </p:cNvSpPr>
          <p:nvPr/>
        </p:nvSpPr>
        <p:spPr bwMode="auto">
          <a:xfrm>
            <a:off x="4404821" y="3904444"/>
            <a:ext cx="431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0..1</a:t>
            </a:r>
            <a:endParaRPr lang="es-ES_tradnl" altLang="es-CL">
              <a:latin typeface="Verdana" panose="020B0604030504040204" pitchFamily="34" charset="0"/>
            </a:endParaRPr>
          </a:p>
        </p:txBody>
      </p:sp>
      <p:sp>
        <p:nvSpPr>
          <p:cNvPr id="17" name="Rectangle 15">
            <a:extLst>
              <a:ext uri="{FF2B5EF4-FFF2-40B4-BE49-F238E27FC236}">
                <a16:creationId xmlns:a16="http://schemas.microsoft.com/office/drawing/2014/main" id="{E1687B87-E099-4C8D-B42A-2747DC6F842A}"/>
              </a:ext>
            </a:extLst>
          </p:cNvPr>
          <p:cNvSpPr>
            <a:spLocks noChangeArrowheads="1"/>
          </p:cNvSpPr>
          <p:nvPr/>
        </p:nvSpPr>
        <p:spPr bwMode="auto">
          <a:xfrm>
            <a:off x="7087696" y="3393269"/>
            <a:ext cx="7556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director</a:t>
            </a:r>
            <a:endParaRPr lang="es-ES_tradnl" altLang="es-CL">
              <a:latin typeface="Verdana" panose="020B0604030504040204" pitchFamily="34" charset="0"/>
            </a:endParaRPr>
          </a:p>
        </p:txBody>
      </p:sp>
      <p:sp>
        <p:nvSpPr>
          <p:cNvPr id="18" name="Rectangle 16">
            <a:extLst>
              <a:ext uri="{FF2B5EF4-FFF2-40B4-BE49-F238E27FC236}">
                <a16:creationId xmlns:a16="http://schemas.microsoft.com/office/drawing/2014/main" id="{FA881AFE-49AC-4D8B-BEF5-903D45D8CD8C}"/>
              </a:ext>
            </a:extLst>
          </p:cNvPr>
          <p:cNvSpPr>
            <a:spLocks noChangeArrowheads="1"/>
          </p:cNvSpPr>
          <p:nvPr/>
        </p:nvSpPr>
        <p:spPr bwMode="auto">
          <a:xfrm>
            <a:off x="7749683" y="3904444"/>
            <a:ext cx="2000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1</a:t>
            </a:r>
            <a:endParaRPr lang="es-ES_tradnl" altLang="es-CL">
              <a:latin typeface="Verdana" panose="020B0604030504040204" pitchFamily="34" charset="0"/>
            </a:endParaRPr>
          </a:p>
        </p:txBody>
      </p:sp>
      <p:sp>
        <p:nvSpPr>
          <p:cNvPr id="19" name="Rectangle 17">
            <a:extLst>
              <a:ext uri="{FF2B5EF4-FFF2-40B4-BE49-F238E27FC236}">
                <a16:creationId xmlns:a16="http://schemas.microsoft.com/office/drawing/2014/main" id="{8EC92E19-723E-42C2-BA4B-56D6A1526F70}"/>
              </a:ext>
            </a:extLst>
          </p:cNvPr>
          <p:cNvSpPr>
            <a:spLocks noChangeArrowheads="1"/>
          </p:cNvSpPr>
          <p:nvPr/>
        </p:nvSpPr>
        <p:spPr bwMode="auto">
          <a:xfrm>
            <a:off x="4466733" y="3361519"/>
            <a:ext cx="5699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dirty="0">
                <a:solidFill>
                  <a:srgbClr val="000000"/>
                </a:solidFill>
                <a:latin typeface="Arial" panose="020B0604020202020204" pitchFamily="34" charset="0"/>
              </a:rPr>
              <a:t>dirige</a:t>
            </a:r>
            <a:endParaRPr lang="es-ES_tradnl" altLang="es-CL" dirty="0">
              <a:latin typeface="Verdana" panose="020B0604030504040204" pitchFamily="34" charset="0"/>
            </a:endParaRPr>
          </a:p>
        </p:txBody>
      </p:sp>
      <p:sp>
        <p:nvSpPr>
          <p:cNvPr id="20" name="Rectangle 18">
            <a:extLst>
              <a:ext uri="{FF2B5EF4-FFF2-40B4-BE49-F238E27FC236}">
                <a16:creationId xmlns:a16="http://schemas.microsoft.com/office/drawing/2014/main" id="{17AF7C49-7E64-4C17-8FE7-E3B3C98D80F5}"/>
              </a:ext>
            </a:extLst>
          </p:cNvPr>
          <p:cNvSpPr>
            <a:spLocks noChangeArrowheads="1"/>
          </p:cNvSpPr>
          <p:nvPr/>
        </p:nvSpPr>
        <p:spPr bwMode="auto">
          <a:xfrm>
            <a:off x="4404821" y="3904444"/>
            <a:ext cx="431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Futura Lt BT" pitchFamily="34" charset="0"/>
              </a:defRPr>
            </a:lvl1pPr>
            <a:lvl2pPr marL="742950" indent="-285750" eaLnBrk="0" hangingPunct="0">
              <a:defRPr sz="2400">
                <a:solidFill>
                  <a:schemeClr val="tx1"/>
                </a:solidFill>
                <a:latin typeface="Futura Lt BT" pitchFamily="34" charset="0"/>
              </a:defRPr>
            </a:lvl2pPr>
            <a:lvl3pPr marL="1143000" indent="-228600" eaLnBrk="0" hangingPunct="0">
              <a:defRPr sz="2400">
                <a:solidFill>
                  <a:schemeClr val="tx1"/>
                </a:solidFill>
                <a:latin typeface="Futura Lt BT" pitchFamily="34" charset="0"/>
              </a:defRPr>
            </a:lvl3pPr>
            <a:lvl4pPr marL="1600200" indent="-228600" eaLnBrk="0" hangingPunct="0">
              <a:defRPr sz="2400">
                <a:solidFill>
                  <a:schemeClr val="tx1"/>
                </a:solidFill>
                <a:latin typeface="Futura Lt BT" pitchFamily="34" charset="0"/>
              </a:defRPr>
            </a:lvl4pPr>
            <a:lvl5pPr marL="2057400" indent="-228600" eaLnBrk="0" hangingPunct="0">
              <a:defRPr sz="2400">
                <a:solidFill>
                  <a:schemeClr val="tx1"/>
                </a:solidFill>
                <a:latin typeface="Futura Lt BT" pitchFamily="34" charset="0"/>
              </a:defRPr>
            </a:lvl5pPr>
            <a:lvl6pPr marL="2514600" indent="-228600" eaLnBrk="0" fontAlgn="base" hangingPunct="0">
              <a:spcBef>
                <a:spcPct val="0"/>
              </a:spcBef>
              <a:spcAft>
                <a:spcPct val="0"/>
              </a:spcAft>
              <a:defRPr sz="2400">
                <a:solidFill>
                  <a:schemeClr val="tx1"/>
                </a:solidFill>
                <a:latin typeface="Futura Lt BT" pitchFamily="34" charset="0"/>
              </a:defRPr>
            </a:lvl6pPr>
            <a:lvl7pPr marL="2971800" indent="-228600" eaLnBrk="0" fontAlgn="base" hangingPunct="0">
              <a:spcBef>
                <a:spcPct val="0"/>
              </a:spcBef>
              <a:spcAft>
                <a:spcPct val="0"/>
              </a:spcAft>
              <a:defRPr sz="2400">
                <a:solidFill>
                  <a:schemeClr val="tx1"/>
                </a:solidFill>
                <a:latin typeface="Futura Lt BT" pitchFamily="34" charset="0"/>
              </a:defRPr>
            </a:lvl7pPr>
            <a:lvl8pPr marL="3429000" indent="-228600" eaLnBrk="0" fontAlgn="base" hangingPunct="0">
              <a:spcBef>
                <a:spcPct val="0"/>
              </a:spcBef>
              <a:spcAft>
                <a:spcPct val="0"/>
              </a:spcAft>
              <a:defRPr sz="2400">
                <a:solidFill>
                  <a:schemeClr val="tx1"/>
                </a:solidFill>
                <a:latin typeface="Futura Lt BT" pitchFamily="34" charset="0"/>
              </a:defRPr>
            </a:lvl8pPr>
            <a:lvl9pPr marL="3886200" indent="-228600" eaLnBrk="0" fontAlgn="base" hangingPunct="0">
              <a:spcBef>
                <a:spcPct val="0"/>
              </a:spcBef>
              <a:spcAft>
                <a:spcPct val="0"/>
              </a:spcAft>
              <a:defRPr sz="2400">
                <a:solidFill>
                  <a:schemeClr val="tx1"/>
                </a:solidFill>
                <a:latin typeface="Futura Lt BT" pitchFamily="34" charset="0"/>
              </a:defRPr>
            </a:lvl9pPr>
          </a:lstStyle>
          <a:p>
            <a:pPr eaLnBrk="1" hangingPunct="1"/>
            <a:r>
              <a:rPr lang="es-ES_tradnl" altLang="es-CL" sz="1600">
                <a:solidFill>
                  <a:srgbClr val="000000"/>
                </a:solidFill>
                <a:latin typeface="Arial" panose="020B0604020202020204" pitchFamily="34" charset="0"/>
              </a:rPr>
              <a:t>0..1</a:t>
            </a:r>
            <a:endParaRPr lang="es-ES_tradnl" altLang="es-CL">
              <a:latin typeface="Verdana" panose="020B0604030504040204" pitchFamily="34" charset="0"/>
            </a:endParaRPr>
          </a:p>
        </p:txBody>
      </p:sp>
      <p:sp>
        <p:nvSpPr>
          <p:cNvPr id="21" name="Título 2">
            <a:extLst>
              <a:ext uri="{FF2B5EF4-FFF2-40B4-BE49-F238E27FC236}">
                <a16:creationId xmlns:a16="http://schemas.microsoft.com/office/drawing/2014/main" id="{8C8541F8-C04B-4DE8-8B72-DA2BF05E9D5C}"/>
              </a:ext>
            </a:extLst>
          </p:cNvPr>
          <p:cNvSpPr>
            <a:spLocks noGrp="1"/>
          </p:cNvSpPr>
          <p:nvPr>
            <p:ph type="title"/>
          </p:nvPr>
        </p:nvSpPr>
        <p:spPr>
          <a:xfrm>
            <a:off x="1224467" y="608621"/>
            <a:ext cx="9212305" cy="697036"/>
          </a:xfrm>
        </p:spPr>
        <p:txBody>
          <a:bodyPr/>
          <a:lstStyle/>
          <a:p>
            <a:r>
              <a:rPr lang="es-CL" dirty="0"/>
              <a:t>Ejemplo de asociación</a:t>
            </a:r>
          </a:p>
        </p:txBody>
      </p:sp>
      <p:sp>
        <p:nvSpPr>
          <p:cNvPr id="22" name="CuadroTexto 21">
            <a:extLst>
              <a:ext uri="{FF2B5EF4-FFF2-40B4-BE49-F238E27FC236}">
                <a16:creationId xmlns:a16="http://schemas.microsoft.com/office/drawing/2014/main" id="{72D089D8-961F-4C5F-B12D-A7F95C29FE07}"/>
              </a:ext>
            </a:extLst>
          </p:cNvPr>
          <p:cNvSpPr txBox="1"/>
          <p:nvPr/>
        </p:nvSpPr>
        <p:spPr>
          <a:xfrm>
            <a:off x="2871220" y="5297385"/>
            <a:ext cx="5918797" cy="523220"/>
          </a:xfrm>
          <a:prstGeom prst="rect">
            <a:avLst/>
          </a:prstGeom>
          <a:noFill/>
        </p:spPr>
        <p:txBody>
          <a:bodyPr wrap="square">
            <a:spAutoFit/>
          </a:bodyPr>
          <a:lstStyle/>
          <a:p>
            <a:pPr algn="ctr"/>
            <a:r>
              <a:rPr lang="es-CL" sz="2800" dirty="0">
                <a:solidFill>
                  <a:srgbClr val="0F1A2F"/>
                </a:solidFill>
                <a:latin typeface="+mj-lt"/>
                <a:hlinkClick r:id="rId2">
                  <a:extLst>
                    <a:ext uri="{A12FA001-AC4F-418D-AE19-62706E023703}">
                      <ahyp:hlinkClr xmlns:ahyp="http://schemas.microsoft.com/office/drawing/2018/hyperlinkcolor" val="tx"/>
                    </a:ext>
                  </a:extLst>
                </a:hlinkClick>
              </a:rPr>
              <a:t>Diagrama de Clases - manuel.cillero.es</a:t>
            </a:r>
            <a:endParaRPr lang="es-CL" sz="2800" dirty="0">
              <a:solidFill>
                <a:srgbClr val="0F1A2F"/>
              </a:solidFill>
              <a:latin typeface="+mj-lt"/>
            </a:endParaRPr>
          </a:p>
        </p:txBody>
      </p:sp>
    </p:spTree>
    <p:extLst>
      <p:ext uri="{BB962C8B-B14F-4D97-AF65-F5344CB8AC3E}">
        <p14:creationId xmlns:p14="http://schemas.microsoft.com/office/powerpoint/2010/main" val="286101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9077EBF9-489D-4AE7-8221-A2430DD9636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¿Por que usar uml?</a:t>
            </a:r>
          </a:p>
        </p:txBody>
      </p:sp>
      <p:pic>
        <p:nvPicPr>
          <p:cNvPr id="2050" name="Picture 2" descr="El Lenguaje de Modelado Unificado (UML)">
            <a:extLst>
              <a:ext uri="{FF2B5EF4-FFF2-40B4-BE49-F238E27FC236}">
                <a16:creationId xmlns:a16="http://schemas.microsoft.com/office/drawing/2014/main" id="{02614602-440A-4ECC-B9A0-430081645C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5709" y="4508938"/>
            <a:ext cx="3874774" cy="2155289"/>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465AB7B5-4017-4F2B-A8DD-F920F0E35E4D}"/>
              </a:ext>
            </a:extLst>
          </p:cNvPr>
          <p:cNvSpPr>
            <a:spLocks noGrp="1"/>
          </p:cNvSpPr>
          <p:nvPr>
            <p:ph idx="1"/>
          </p:nvPr>
        </p:nvSpPr>
        <p:spPr>
          <a:xfrm>
            <a:off x="3767959" y="1335438"/>
            <a:ext cx="7729531" cy="3173500"/>
          </a:xfrm>
        </p:spPr>
        <p:txBody>
          <a:bodyPr vert="horz" lIns="91440" tIns="45720" rIns="91440" bIns="45720" rtlCol="0">
            <a:noAutofit/>
          </a:bodyPr>
          <a:lstStyle/>
          <a:p>
            <a:pPr algn="just"/>
            <a:r>
              <a:rPr lang="en-US" sz="1800" i="0" u="none" strike="noStrike" dirty="0">
                <a:solidFill>
                  <a:schemeClr val="tx1"/>
                </a:solidFill>
                <a:effectLst/>
                <a:latin typeface="+mn-lt"/>
                <a:cs typeface="+mn-cs"/>
              </a:rPr>
              <a:t>Mediante UML es posible establecer la serie de requerimientos y estructuras necesarias para plasmar un sistema de software previo al proceso intensivo de escribir código.</a:t>
            </a:r>
          </a:p>
          <a:p>
            <a:pPr algn="just"/>
            <a:r>
              <a:rPr lang="en-US" sz="1800" dirty="0">
                <a:solidFill>
                  <a:schemeClr val="tx1"/>
                </a:solidFill>
                <a:latin typeface="+mn-lt"/>
                <a:cs typeface="+mn-cs"/>
              </a:rPr>
              <a:t>Conforme aumenta la complejidad del mundo, los sistemas informáticos también deben crecer en complejidad, la clave esta en organizar el proceso de diseño de tal manera que los analistas, ingenieros, clientes, desarrolladores, involucradas en el sistema lo comprendan, UML proporciona toda esa organización.</a:t>
            </a:r>
          </a:p>
          <a:p>
            <a:pPr algn="just"/>
            <a:r>
              <a:rPr lang="en-US" sz="1800" dirty="0">
                <a:solidFill>
                  <a:schemeClr val="tx1"/>
                </a:solidFill>
                <a:latin typeface="+mn-lt"/>
                <a:cs typeface="+mn-cs"/>
              </a:rPr>
              <a:t>La reducción de tiempo de desarrollo cuando los plazos se encuentran muy cerca uno del otro es absolutamente es necesario contar con un método solido.</a:t>
            </a:r>
          </a:p>
        </p:txBody>
      </p:sp>
    </p:spTree>
    <p:extLst>
      <p:ext uri="{BB962C8B-B14F-4D97-AF65-F5344CB8AC3E}">
        <p14:creationId xmlns:p14="http://schemas.microsoft.com/office/powerpoint/2010/main" val="54367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296F3692-A398-4AE3-8639-B5212E6AD4BA}"/>
              </a:ext>
            </a:extLst>
          </p:cNvPr>
          <p:cNvSpPr>
            <a:spLocks noGrp="1"/>
          </p:cNvSpPr>
          <p:nvPr>
            <p:ph type="title"/>
          </p:nvPr>
        </p:nvSpPr>
        <p:spPr>
          <a:xfrm>
            <a:off x="882868" y="2112579"/>
            <a:ext cx="3626069" cy="972207"/>
          </a:xfrm>
        </p:spPr>
        <p:txBody>
          <a:bodyPr vert="horz" lIns="91440" tIns="45720" rIns="91440" bIns="45720" rtlCol="0" anchor="b">
            <a:normAutofit/>
          </a:bodyPr>
          <a:lstStyle/>
          <a:p>
            <a:r>
              <a:rPr lang="en-US" sz="2800" kern="1200" dirty="0">
                <a:solidFill>
                  <a:srgbClr val="FFFFFF"/>
                </a:solidFill>
                <a:latin typeface="+mj-lt"/>
                <a:ea typeface="+mj-ea"/>
                <a:cs typeface="+mj-cs"/>
              </a:rPr>
              <a:t>sistemas difíciles de usar o engorrosos</a:t>
            </a:r>
          </a:p>
        </p:txBody>
      </p:sp>
      <p:cxnSp>
        <p:nvCxnSpPr>
          <p:cNvPr id="11" name="Straight Connector 10">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Marcador de contenido 1">
            <a:extLst>
              <a:ext uri="{FF2B5EF4-FFF2-40B4-BE49-F238E27FC236}">
                <a16:creationId xmlns:a16="http://schemas.microsoft.com/office/drawing/2014/main" id="{889F0FB6-BFA3-4651-9A53-878DD3E2D5C1}"/>
              </a:ext>
            </a:extLst>
          </p:cNvPr>
          <p:cNvSpPr>
            <a:spLocks noGrp="1"/>
          </p:cNvSpPr>
          <p:nvPr>
            <p:ph idx="1"/>
          </p:nvPr>
        </p:nvSpPr>
        <p:spPr>
          <a:xfrm>
            <a:off x="882868" y="3247283"/>
            <a:ext cx="3346692" cy="1998044"/>
          </a:xfrm>
        </p:spPr>
        <p:txBody>
          <a:bodyPr vert="horz" lIns="91440" tIns="45720" rIns="91440" bIns="45720" rtlCol="0">
            <a:normAutofit/>
          </a:bodyPr>
          <a:lstStyle/>
          <a:p>
            <a:pPr algn="just"/>
            <a:r>
              <a:rPr lang="en-US" dirty="0">
                <a:solidFill>
                  <a:srgbClr val="FFFFFF"/>
                </a:solidFill>
                <a:latin typeface="+mn-lt"/>
                <a:cs typeface="+mn-cs"/>
              </a:rPr>
              <a:t>La comunicación.</a:t>
            </a:r>
          </a:p>
          <a:p>
            <a:pPr algn="just"/>
            <a:r>
              <a:rPr lang="en-US" dirty="0">
                <a:solidFill>
                  <a:srgbClr val="FFFFFF"/>
                </a:solidFill>
                <a:latin typeface="+mn-lt"/>
                <a:cs typeface="+mn-cs"/>
              </a:rPr>
              <a:t>Actividad humana.</a:t>
            </a:r>
          </a:p>
          <a:p>
            <a:pPr algn="just"/>
            <a:r>
              <a:rPr lang="en-US" dirty="0">
                <a:solidFill>
                  <a:srgbClr val="FFFFFF"/>
                </a:solidFill>
                <a:latin typeface="+mn-lt"/>
                <a:cs typeface="+mn-cs"/>
              </a:rPr>
              <a:t>Posibilidad de errores.</a:t>
            </a:r>
          </a:p>
          <a:p>
            <a:pPr algn="just"/>
            <a:r>
              <a:rPr lang="en-US" dirty="0">
                <a:solidFill>
                  <a:srgbClr val="FFFFFF"/>
                </a:solidFill>
                <a:latin typeface="+mn-lt"/>
                <a:cs typeface="+mn-cs"/>
              </a:rPr>
              <a:t>Malos entendidos.</a:t>
            </a:r>
          </a:p>
          <a:p>
            <a:endParaRPr lang="en-US" sz="1800" dirty="0">
              <a:solidFill>
                <a:srgbClr val="FFFFFF"/>
              </a:solidFill>
              <a:latin typeface="+mn-lt"/>
              <a:cs typeface="+mn-cs"/>
            </a:endParaRPr>
          </a:p>
        </p:txBody>
      </p:sp>
      <p:pic>
        <p:nvPicPr>
          <p:cNvPr id="4" name="Picture 2" descr="Planificación de tareas en Excel ⚠️ | ¡CUIDADO con estos errores!">
            <a:hlinkClick r:id="rId2"/>
            <a:extLst>
              <a:ext uri="{FF2B5EF4-FFF2-40B4-BE49-F238E27FC236}">
                <a16:creationId xmlns:a16="http://schemas.microsoft.com/office/drawing/2014/main" id="{FD1969E2-D27A-49F5-99F3-8E50A8B4DB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4908592" y="1150884"/>
            <a:ext cx="6931311" cy="506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26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0F7B81D-9A60-4B4D-9087-622B55BDE72B}"/>
              </a:ext>
            </a:extLst>
          </p:cNvPr>
          <p:cNvSpPr>
            <a:spLocks noGrp="1"/>
          </p:cNvSpPr>
          <p:nvPr>
            <p:ph idx="1"/>
          </p:nvPr>
        </p:nvSpPr>
        <p:spPr>
          <a:xfrm>
            <a:off x="499237" y="361510"/>
            <a:ext cx="9543393" cy="1956021"/>
          </a:xfrm>
        </p:spPr>
        <p:txBody>
          <a:bodyPr>
            <a:normAutofit/>
          </a:bodyPr>
          <a:lstStyle/>
          <a:p>
            <a:pPr marL="0" indent="0" algn="just">
              <a:buNone/>
            </a:pPr>
            <a:r>
              <a:rPr lang="es-CL" sz="2000" dirty="0">
                <a:solidFill>
                  <a:srgbClr val="000000"/>
                </a:solidFill>
                <a:latin typeface="+mj-lt"/>
              </a:rPr>
              <a:t>Un arquitecto no podría crear una compleja estructura como un edificio de oficinas, sin crear primero un anteproyecto detallado.</a:t>
            </a:r>
          </a:p>
          <a:p>
            <a:pPr marL="0" indent="0" algn="just">
              <a:buNone/>
            </a:pPr>
            <a:r>
              <a:rPr lang="es-CL" sz="2000" dirty="0">
                <a:solidFill>
                  <a:srgbClr val="000000"/>
                </a:solidFill>
                <a:latin typeface="+mj-lt"/>
              </a:rPr>
              <a:t>Entonces…</a:t>
            </a:r>
          </a:p>
          <a:p>
            <a:pPr marL="0" indent="0" algn="just">
              <a:buNone/>
            </a:pPr>
            <a:r>
              <a:rPr lang="es-CL" sz="2000" dirty="0">
                <a:solidFill>
                  <a:srgbClr val="000000"/>
                </a:solidFill>
                <a:latin typeface="+mj-lt"/>
              </a:rPr>
              <a:t>Un equipo de desarrollo tampoco podría generar un complejo sistema informático, sin antes generar un plan de diseño detalladamente.</a:t>
            </a:r>
          </a:p>
          <a:p>
            <a:endParaRPr lang="es-CL" dirty="0"/>
          </a:p>
        </p:txBody>
      </p:sp>
      <p:pic>
        <p:nvPicPr>
          <p:cNvPr id="3076" name="Picture 4" descr="La importancia de la etapa de planificación en cualquier proyecto de  investigación. - academia JAF - Clases en vídeo online gratis de Lengua  española, Matemáticas, Contabilidad, Física...">
            <a:extLst>
              <a:ext uri="{FF2B5EF4-FFF2-40B4-BE49-F238E27FC236}">
                <a16:creationId xmlns:a16="http://schemas.microsoft.com/office/drawing/2014/main" id="{D7C71EFD-2912-497F-AEF7-BDD028F1D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33752"/>
            <a:ext cx="12192000" cy="482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0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8698B-CE0F-418A-A8EA-DD1B3B3BF7F3}"/>
              </a:ext>
            </a:extLst>
          </p:cNvPr>
          <p:cNvSpPr>
            <a:spLocks noGrp="1"/>
          </p:cNvSpPr>
          <p:nvPr>
            <p:ph type="title"/>
          </p:nvPr>
        </p:nvSpPr>
        <p:spPr>
          <a:xfrm>
            <a:off x="9044949" y="1426969"/>
            <a:ext cx="1626055" cy="732173"/>
          </a:xfrm>
        </p:spPr>
        <p:txBody>
          <a:bodyPr vert="horz" lIns="91440" tIns="45720" rIns="91440" bIns="45720" rtlCol="0" anchor="b">
            <a:normAutofit/>
          </a:bodyPr>
          <a:lstStyle/>
          <a:p>
            <a:pPr>
              <a:lnSpc>
                <a:spcPct val="90000"/>
              </a:lnSpc>
            </a:pPr>
            <a:r>
              <a:rPr lang="en-US" sz="4000" dirty="0">
                <a:solidFill>
                  <a:schemeClr val="tx1"/>
                </a:solidFill>
                <a:latin typeface="+mj-lt"/>
              </a:rPr>
              <a:t>UML.</a:t>
            </a:r>
          </a:p>
        </p:txBody>
      </p:sp>
      <p:sp>
        <p:nvSpPr>
          <p:cNvPr id="3" name="Marcador de contenido 2">
            <a:extLst>
              <a:ext uri="{FF2B5EF4-FFF2-40B4-BE49-F238E27FC236}">
                <a16:creationId xmlns:a16="http://schemas.microsoft.com/office/drawing/2014/main" id="{1C611044-8354-4E6F-B532-38202D26BE30}"/>
              </a:ext>
            </a:extLst>
          </p:cNvPr>
          <p:cNvSpPr>
            <a:spLocks noGrp="1"/>
          </p:cNvSpPr>
          <p:nvPr>
            <p:ph idx="1"/>
          </p:nvPr>
        </p:nvSpPr>
        <p:spPr>
          <a:xfrm>
            <a:off x="8889501" y="2273327"/>
            <a:ext cx="2522483" cy="3670288"/>
          </a:xfrm>
        </p:spPr>
        <p:txBody>
          <a:bodyPr vert="horz" lIns="91440" tIns="45720" rIns="91440" bIns="45720" rtlCol="0">
            <a:normAutofit/>
          </a:bodyPr>
          <a:lstStyle/>
          <a:p>
            <a:r>
              <a:rPr lang="en-US" dirty="0">
                <a:solidFill>
                  <a:schemeClr val="tx1"/>
                </a:solidFill>
                <a:latin typeface="+mj-lt"/>
              </a:rPr>
              <a:t>Gliffy.</a:t>
            </a:r>
          </a:p>
          <a:p>
            <a:r>
              <a:rPr lang="en-US" dirty="0">
                <a:solidFill>
                  <a:schemeClr val="tx1"/>
                </a:solidFill>
                <a:latin typeface="+mj-lt"/>
              </a:rPr>
              <a:t>ArgoUML.</a:t>
            </a:r>
          </a:p>
          <a:p>
            <a:r>
              <a:rPr lang="en-US" dirty="0">
                <a:solidFill>
                  <a:schemeClr val="tx1"/>
                </a:solidFill>
                <a:latin typeface="+mj-lt"/>
              </a:rPr>
              <a:t>Magic Draw.</a:t>
            </a:r>
          </a:p>
          <a:p>
            <a:r>
              <a:rPr lang="en-US" dirty="0">
                <a:solidFill>
                  <a:schemeClr val="tx1"/>
                </a:solidFill>
                <a:latin typeface="+mj-lt"/>
              </a:rPr>
              <a:t>LucidChart.</a:t>
            </a:r>
          </a:p>
          <a:p>
            <a:r>
              <a:rPr lang="es-CL" dirty="0">
                <a:solidFill>
                  <a:schemeClr val="tx1"/>
                </a:solidFill>
                <a:latin typeface="+mj-lt"/>
              </a:rPr>
              <a:t>IBM Rational Rhapsody.</a:t>
            </a:r>
          </a:p>
          <a:p>
            <a:r>
              <a:rPr lang="es-CL" dirty="0">
                <a:solidFill>
                  <a:schemeClr val="tx1"/>
                </a:solidFill>
                <a:latin typeface="+mj-lt"/>
              </a:rPr>
              <a:t>Microsoft Visio.</a:t>
            </a:r>
          </a:p>
          <a:p>
            <a:r>
              <a:rPr lang="es-CL" dirty="0">
                <a:solidFill>
                  <a:schemeClr val="tx1"/>
                </a:solidFill>
                <a:latin typeface="+mj-lt"/>
              </a:rPr>
              <a:t>Power Designer.</a:t>
            </a:r>
          </a:p>
        </p:txBody>
      </p:sp>
      <p:pic>
        <p:nvPicPr>
          <p:cNvPr id="5" name="Imagen 4">
            <a:extLst>
              <a:ext uri="{FF2B5EF4-FFF2-40B4-BE49-F238E27FC236}">
                <a16:creationId xmlns:a16="http://schemas.microsoft.com/office/drawing/2014/main" id="{919B7CAA-588A-4394-9D91-78355E507A8A}"/>
              </a:ext>
            </a:extLst>
          </p:cNvPr>
          <p:cNvPicPr>
            <a:picLocks noChangeAspect="1"/>
          </p:cNvPicPr>
          <p:nvPr/>
        </p:nvPicPr>
        <p:blipFill rotWithShape="1">
          <a:blip r:embed="rId2">
            <a:extLst>
              <a:ext uri="{28A0092B-C50C-407E-A947-70E740481C1C}">
                <a14:useLocalDpi xmlns:a14="http://schemas.microsoft.com/office/drawing/2010/main" val="0"/>
              </a:ext>
            </a:extLst>
          </a:blip>
          <a:srcRect l="6975" r="3321" b="1"/>
          <a:stretch/>
        </p:blipFill>
        <p:spPr>
          <a:xfrm>
            <a:off x="780016" y="100128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84172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 Esquemático&#10;&#10;Descripción generada automáticamente">
            <a:extLst>
              <a:ext uri="{FF2B5EF4-FFF2-40B4-BE49-F238E27FC236}">
                <a16:creationId xmlns:a16="http://schemas.microsoft.com/office/drawing/2014/main" id="{490A96A8-3117-46D5-8C3D-D21233B2020D}"/>
              </a:ext>
            </a:extLst>
          </p:cNvPr>
          <p:cNvPicPr>
            <a:picLocks noChangeAspect="1"/>
          </p:cNvPicPr>
          <p:nvPr/>
        </p:nvPicPr>
        <p:blipFill rotWithShape="1">
          <a:blip r:embed="rId2">
            <a:extLst>
              <a:ext uri="{28A0092B-C50C-407E-A947-70E740481C1C}">
                <a14:useLocalDpi xmlns:a14="http://schemas.microsoft.com/office/drawing/2010/main" val="0"/>
              </a:ext>
            </a:extLst>
          </a:blip>
          <a:srcRect t="5466"/>
          <a:stretch/>
        </p:blipFill>
        <p:spPr>
          <a:xfrm>
            <a:off x="457200" y="457200"/>
            <a:ext cx="11277600" cy="5943600"/>
          </a:xfrm>
          <a:prstGeom prst="rect">
            <a:avLst/>
          </a:prstGeom>
        </p:spPr>
      </p:pic>
    </p:spTree>
    <p:extLst>
      <p:ext uri="{BB962C8B-B14F-4D97-AF65-F5344CB8AC3E}">
        <p14:creationId xmlns:p14="http://schemas.microsoft.com/office/powerpoint/2010/main" val="385384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1FE3E1BC-DFBA-453C-B7E2-C26763BA0A57}"/>
              </a:ext>
            </a:extLst>
          </p:cNvPr>
          <p:cNvSpPr>
            <a:spLocks noGrp="1"/>
          </p:cNvSpPr>
          <p:nvPr>
            <p:ph type="title"/>
          </p:nvPr>
        </p:nvSpPr>
        <p:spPr>
          <a:xfrm>
            <a:off x="466722" y="2501984"/>
            <a:ext cx="3201366" cy="1472368"/>
          </a:xfrm>
        </p:spPr>
        <p:txBody>
          <a:bodyPr vert="horz" lIns="91440" tIns="45720" rIns="91440" bIns="45720" rtlCol="0" anchor="b">
            <a:normAutofit/>
          </a:bodyPr>
          <a:lstStyle/>
          <a:p>
            <a:pPr algn="ctr"/>
            <a:r>
              <a:rPr lang="en-US" sz="4000" dirty="0">
                <a:solidFill>
                  <a:srgbClr val="FFFFFF"/>
                </a:solidFill>
                <a:latin typeface="+mj-lt"/>
                <a:cs typeface="+mj-cs"/>
              </a:rPr>
              <a:t>Diagrama de clases</a:t>
            </a:r>
          </a:p>
        </p:txBody>
      </p:sp>
      <p:sp>
        <p:nvSpPr>
          <p:cNvPr id="2" name="Marcador de contenido 1">
            <a:extLst>
              <a:ext uri="{FF2B5EF4-FFF2-40B4-BE49-F238E27FC236}">
                <a16:creationId xmlns:a16="http://schemas.microsoft.com/office/drawing/2014/main" id="{D68BE212-B39C-4B41-A6AE-696BD4B1ED80}"/>
              </a:ext>
            </a:extLst>
          </p:cNvPr>
          <p:cNvSpPr>
            <a:spLocks noGrp="1"/>
          </p:cNvSpPr>
          <p:nvPr>
            <p:ph idx="1"/>
          </p:nvPr>
        </p:nvSpPr>
        <p:spPr>
          <a:xfrm>
            <a:off x="4367695" y="586856"/>
            <a:ext cx="3372061" cy="5924304"/>
          </a:xfrm>
        </p:spPr>
        <p:txBody>
          <a:bodyPr vert="horz" lIns="91440" tIns="45720" rIns="91440" bIns="45720" rtlCol="0" anchor="ctr">
            <a:normAutofit/>
          </a:bodyPr>
          <a:lstStyle/>
          <a:p>
            <a:pPr algn="just">
              <a:buClrTx/>
            </a:pPr>
            <a:r>
              <a:rPr lang="en-US" sz="2200" dirty="0">
                <a:solidFill>
                  <a:schemeClr val="tx1"/>
                </a:solidFill>
                <a:latin typeface="+mj-lt"/>
                <a:cs typeface="+mn-cs"/>
              </a:rPr>
              <a:t>Este diagrama es el principal para el análisis y diseño, se puede presentar de forma contextual y detallada.</a:t>
            </a:r>
          </a:p>
          <a:p>
            <a:pPr algn="just">
              <a:buClrTx/>
            </a:pPr>
            <a:r>
              <a:rPr lang="en-US" sz="2200" dirty="0">
                <a:solidFill>
                  <a:schemeClr val="tx1"/>
                </a:solidFill>
                <a:latin typeface="+mj-lt"/>
                <a:cs typeface="+mn-cs"/>
              </a:rPr>
              <a:t>Este diagrama presenta las clases del sistema con sus relaciones estructurales y de herencia.</a:t>
            </a:r>
          </a:p>
          <a:p>
            <a:pPr algn="just">
              <a:buClrTx/>
            </a:pPr>
            <a:r>
              <a:rPr lang="en-US" sz="2200" dirty="0">
                <a:solidFill>
                  <a:schemeClr val="tx1"/>
                </a:solidFill>
                <a:latin typeface="+mj-lt"/>
                <a:cs typeface="+mn-cs"/>
              </a:rPr>
              <a:t>En la clase se definen atributos y operaciones.</a:t>
            </a:r>
          </a:p>
          <a:p>
            <a:pPr algn="just">
              <a:buClrTx/>
            </a:pPr>
            <a:r>
              <a:rPr lang="en-US" sz="2200" dirty="0">
                <a:solidFill>
                  <a:schemeClr val="tx1"/>
                </a:solidFill>
                <a:latin typeface="+mj-lt"/>
                <a:cs typeface="+mn-cs"/>
              </a:rPr>
              <a:t>El modelo de casos de uso aporta información para establecer las clases, objetos, atributos y operaciones.</a:t>
            </a:r>
          </a:p>
        </p:txBody>
      </p:sp>
      <p:pic>
        <p:nvPicPr>
          <p:cNvPr id="5122" name="Picture 2" descr="Unidad II Modelos de clases y objetos - 2016_01_ADAS_07_EasyWaySoft">
            <a:extLst>
              <a:ext uri="{FF2B5EF4-FFF2-40B4-BE49-F238E27FC236}">
                <a16:creationId xmlns:a16="http://schemas.microsoft.com/office/drawing/2014/main" id="{E0CE20B2-4462-420C-ADC4-C0F0991BE7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31" r="21715" b="-1"/>
          <a:stretch/>
        </p:blipFill>
        <p:spPr bwMode="auto">
          <a:xfrm>
            <a:off x="8109502" y="10"/>
            <a:ext cx="4082498"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B143FF1B-8F9C-4492-9E14-3F3F6AACFB91}"/>
              </a:ext>
            </a:extLst>
          </p:cNvPr>
          <p:cNvSpPr txBox="1"/>
          <p:nvPr/>
        </p:nvSpPr>
        <p:spPr>
          <a:xfrm>
            <a:off x="466722" y="4230514"/>
            <a:ext cx="3201366" cy="707886"/>
          </a:xfrm>
          <a:prstGeom prst="rect">
            <a:avLst/>
          </a:prstGeom>
          <a:noFill/>
        </p:spPr>
        <p:txBody>
          <a:bodyPr wrap="square">
            <a:spAutoFit/>
          </a:bodyPr>
          <a:lstStyle/>
          <a:p>
            <a:pPr algn="ctr"/>
            <a:r>
              <a:rPr lang="es-CL" sz="2000" dirty="0">
                <a:solidFill>
                  <a:schemeClr val="bg1"/>
                </a:solidFill>
                <a:hlinkClick r:id="rId3">
                  <a:extLst>
                    <a:ext uri="{A12FA001-AC4F-418D-AE19-62706E023703}">
                      <ahyp:hlinkClr xmlns:ahyp="http://schemas.microsoft.com/office/drawing/2018/hyperlinkcolor" val="tx"/>
                    </a:ext>
                  </a:extLst>
                </a:hlinkClick>
              </a:rPr>
              <a:t>Tutorial de diagrama de clases UML | Lucidchart</a:t>
            </a:r>
            <a:endParaRPr lang="es-CL" sz="2000" dirty="0">
              <a:solidFill>
                <a:schemeClr val="bg1"/>
              </a:solidFill>
            </a:endParaRPr>
          </a:p>
        </p:txBody>
      </p:sp>
    </p:spTree>
    <p:extLst>
      <p:ext uri="{BB962C8B-B14F-4D97-AF65-F5344CB8AC3E}">
        <p14:creationId xmlns:p14="http://schemas.microsoft.com/office/powerpoint/2010/main" val="40717471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34026</TotalTime>
  <Words>547</Words>
  <Application>Microsoft Office PowerPoint</Application>
  <PresentationFormat>Panorámica</PresentationFormat>
  <Paragraphs>89</Paragraphs>
  <Slides>34</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1" baseType="lpstr">
      <vt:lpstr>Arial</vt:lpstr>
      <vt:lpstr>Calibri</vt:lpstr>
      <vt:lpstr>Calibri Light</vt:lpstr>
      <vt:lpstr>Futura Lt BT</vt:lpstr>
      <vt:lpstr>Verdana</vt:lpstr>
      <vt:lpstr>Tema de Office</vt:lpstr>
      <vt:lpstr>Documento</vt:lpstr>
      <vt:lpstr>Taller de programación.</vt:lpstr>
      <vt:lpstr>Lenguaje UML</vt:lpstr>
      <vt:lpstr>Presentación de PowerPoint</vt:lpstr>
      <vt:lpstr>¿Por que usar uml?</vt:lpstr>
      <vt:lpstr>sistemas difíciles de usar o engorrosos</vt:lpstr>
      <vt:lpstr>Presentación de PowerPoint</vt:lpstr>
      <vt:lpstr>UML.</vt:lpstr>
      <vt:lpstr>Presentación de PowerPoint</vt:lpstr>
      <vt:lpstr>Diagrama de clases</vt:lpstr>
      <vt:lpstr>Representación grafica</vt:lpstr>
      <vt:lpstr>Notación grafica</vt:lpstr>
      <vt:lpstr>clases</vt:lpstr>
      <vt:lpstr>ejemplos</vt:lpstr>
      <vt:lpstr>Presentación de PowerPoint</vt:lpstr>
      <vt:lpstr>Presentación de PowerPoint</vt:lpstr>
      <vt:lpstr>Presentación de PowerPoint</vt:lpstr>
      <vt:lpstr>relación</vt:lpstr>
      <vt:lpstr>Presentación de PowerPoint</vt:lpstr>
      <vt:lpstr>Presentación de PowerPoint</vt:lpstr>
      <vt:lpstr>Presentación de PowerPoint</vt:lpstr>
      <vt:lpstr>asociaciones</vt:lpstr>
      <vt:lpstr>Clases asociación</vt:lpstr>
      <vt:lpstr>generalización</vt:lpstr>
      <vt:lpstr>Presentación de PowerPoint</vt:lpstr>
      <vt:lpstr>ejemplos</vt:lpstr>
      <vt:lpstr>Presentación de PowerPoint</vt:lpstr>
      <vt:lpstr>Elementos avanzados de una clase</vt:lpstr>
      <vt:lpstr>Presentación de PowerPoint</vt:lpstr>
      <vt:lpstr>Presentación de PowerPoint</vt:lpstr>
      <vt:lpstr>Presentación de PowerPoint</vt:lpstr>
      <vt:lpstr>Agregación de tipo “composición”</vt:lpstr>
      <vt:lpstr>Presentación de PowerPoint</vt:lpstr>
      <vt:lpstr>Ejemplo de asociación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aplicaciones para internet</dc:title>
  <dc:creator>Jorge Guzmán Yáñez</dc:creator>
  <cp:lastModifiedBy>Jorge Guzmán Yáñez</cp:lastModifiedBy>
  <cp:revision>277</cp:revision>
  <dcterms:created xsi:type="dcterms:W3CDTF">2021-02-04T02:08:24Z</dcterms:created>
  <dcterms:modified xsi:type="dcterms:W3CDTF">2021-10-18T14:11:14Z</dcterms:modified>
</cp:coreProperties>
</file>