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86157-F3E1-2B31-CE9A-430FACF4CD6C}" v="5" dt="2022-06-15T16:11:01.402"/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Alonso Vargas Farias" userId="f0800195-5237-4b13-8d8e-9b32f3e89b5d" providerId="ADAL" clId="{D365B59F-56F5-4702-BBB5-D2F3ABBAE7DF}"/>
    <pc:docChg chg="undo custSel addSld delSld modSld sldOrd delMainMaster modMainMaster">
      <pc:chgData name="Christian Alonso Vargas Farias" userId="f0800195-5237-4b13-8d8e-9b32f3e89b5d" providerId="ADAL" clId="{D365B59F-56F5-4702-BBB5-D2F3ABBAE7DF}" dt="2020-02-12T14:43:17.735" v="921" actId="167"/>
      <pc:docMkLst>
        <pc:docMk/>
      </pc:docMkLst>
      <pc:sldChg chg="addSp delSp modSp add">
        <pc:chgData name="Christian Alonso Vargas Farias" userId="f0800195-5237-4b13-8d8e-9b32f3e89b5d" providerId="ADAL" clId="{D365B59F-56F5-4702-BBB5-D2F3ABBAE7DF}" dt="2020-02-11T13:53:35.659" v="828"/>
        <pc:sldMkLst>
          <pc:docMk/>
          <pc:sldMk cId="655980967" sldId="256"/>
        </pc:sldMkLst>
        <pc:spChg chg="mod">
          <ac:chgData name="Christian Alonso Vargas Farias" userId="f0800195-5237-4b13-8d8e-9b32f3e89b5d" providerId="ADAL" clId="{D365B59F-56F5-4702-BBB5-D2F3ABBAE7DF}" dt="2020-02-10T22:20:42.763" v="761" actId="20577"/>
          <ac:spMkLst>
            <pc:docMk/>
            <pc:sldMk cId="655980967" sldId="256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2:54.853" v="825"/>
          <ac:spMkLst>
            <pc:docMk/>
            <pc:sldMk cId="655980967" sldId="256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4" creationId="{4317E7DE-45A8-4D1A-99B5-356A25F98110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5" creationId="{84D80C76-5A7A-488F-8ED3-97343D7394C6}"/>
          </ac:spMkLst>
        </pc:spChg>
        <pc:spChg chg="add del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6" creationId="{B15A9142-2EB9-4B62-9C38-D257F054A441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7" creationId="{B00BC0CF-B17D-4A50-ABE9-4484FAE4760D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8" creationId="{24A6EDC5-665D-4C54-9434-DB56AD78E396}"/>
          </ac:spMkLst>
        </pc:spChg>
      </pc:sldChg>
      <pc:sldChg chg="addSp delSp modSp add modAnim">
        <pc:chgData name="Christian Alonso Vargas Farias" userId="f0800195-5237-4b13-8d8e-9b32f3e89b5d" providerId="ADAL" clId="{D365B59F-56F5-4702-BBB5-D2F3ABBAE7DF}" dt="2020-02-10T22:02:59.652" v="586"/>
        <pc:sldMkLst>
          <pc:docMk/>
          <pc:sldMk cId="3665966782" sldId="257"/>
        </pc:sldMkLst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3" creationId="{60347C06-8C6D-43B9-94C3-6706BA4DE2A3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4" creationId="{3B754503-4B27-4918-835D-71BDF50F86F6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5" creationId="{EA8CF9E7-CF44-4BFB-BC76-5E03539DB66E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6" creationId="{4803C638-0717-48E5-A6F5-95088BD6B81C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7" creationId="{EF7AADDF-3B36-4820-A2A4-C426BA15BB5B}"/>
          </ac:spMkLst>
        </pc:spChg>
        <pc:spChg chg="add del mod">
          <ac:chgData name="Christian Alonso Vargas Farias" userId="f0800195-5237-4b13-8d8e-9b32f3e89b5d" providerId="ADAL" clId="{D365B59F-56F5-4702-BBB5-D2F3ABBAE7DF}" dt="2020-02-10T21:31:48.596" v="306"/>
          <ac:spMkLst>
            <pc:docMk/>
            <pc:sldMk cId="3665966782" sldId="257"/>
            <ac:spMk id="8" creationId="{73145D07-5576-4A0E-B74C-7B22335885D0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9" creationId="{357FDD56-3353-4F15-A255-1BD8DE5742F8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0" creationId="{3C3E6B70-23C8-4013-B0BF-1E2461290AAD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1" creationId="{6666D78C-C84D-4A43-AC56-6938A4F08916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2" creationId="{C63504B2-84AD-4F15-AF75-37DB95653093}"/>
          </ac:spMkLst>
        </pc:spChg>
      </pc:sldChg>
      <pc:sldChg chg="addSp delSp modSp add ord">
        <pc:chgData name="Christian Alonso Vargas Farias" userId="f0800195-5237-4b13-8d8e-9b32f3e89b5d" providerId="ADAL" clId="{D365B59F-56F5-4702-BBB5-D2F3ABBAE7DF}" dt="2020-02-11T15:11:54.045" v="906"/>
        <pc:sldMkLst>
          <pc:docMk/>
          <pc:sldMk cId="1888070224" sldId="258"/>
        </pc:sldMkLst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3" creationId="{60347C06-8C6D-43B9-94C3-6706BA4DE2A3}"/>
          </ac:spMkLst>
        </pc:spChg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3" creationId="{9E7B4E90-90A0-4FA6-8D76-CC3AF6261CD7}"/>
          </ac:spMkLst>
        </pc:spChg>
        <pc:spChg chg="add del mod">
          <ac:chgData name="Christian Alonso Vargas Farias" userId="f0800195-5237-4b13-8d8e-9b32f3e89b5d" providerId="ADAL" clId="{D365B59F-56F5-4702-BBB5-D2F3ABBAE7DF}" dt="2020-02-10T22:03:59.829" v="587"/>
          <ac:spMkLst>
            <pc:docMk/>
            <pc:sldMk cId="1888070224" sldId="258"/>
            <ac:spMk id="4" creationId="{9A715591-B1FC-4487-B9EB-496EE4E8CF1A}"/>
          </ac:spMkLst>
        </pc:spChg>
        <pc:spChg chg="add del mod">
          <ac:chgData name="Christian Alonso Vargas Farias" userId="f0800195-5237-4b13-8d8e-9b32f3e89b5d" providerId="ADAL" clId="{D365B59F-56F5-4702-BBB5-D2F3ABBAE7DF}" dt="2020-02-10T21:12:58.106" v="264"/>
          <ac:spMkLst>
            <pc:docMk/>
            <pc:sldMk cId="1888070224" sldId="258"/>
            <ac:spMk id="5" creationId="{5DC32F6C-48D0-40D7-8175-FDB8B2C8574B}"/>
          </ac:spMkLst>
        </pc:spChg>
        <pc:spChg chg="add del mod">
          <ac:chgData name="Christian Alonso Vargas Farias" userId="f0800195-5237-4b13-8d8e-9b32f3e89b5d" providerId="ADAL" clId="{D365B59F-56F5-4702-BBB5-D2F3ABBAE7DF}" dt="2020-02-10T21:13:25.484" v="271"/>
          <ac:spMkLst>
            <pc:docMk/>
            <pc:sldMk cId="1888070224" sldId="258"/>
            <ac:spMk id="9" creationId="{4BFF27E8-3E10-4BBD-A358-CC1263C46F43}"/>
          </ac:spMkLst>
        </pc:spChg>
        <pc:spChg chg="add del mod">
          <ac:chgData name="Christian Alonso Vargas Farias" userId="f0800195-5237-4b13-8d8e-9b32f3e89b5d" providerId="ADAL" clId="{D365B59F-56F5-4702-BBB5-D2F3ABBAE7DF}" dt="2020-02-10T21:14:46.418" v="290" actId="478"/>
          <ac:spMkLst>
            <pc:docMk/>
            <pc:sldMk cId="1888070224" sldId="258"/>
            <ac:spMk id="12" creationId="{F3712E4F-62C6-4757-9BF0-78958C3A17AD}"/>
          </ac:spMkLst>
        </pc:spChg>
        <pc:spChg chg="add del mod">
          <ac:chgData name="Christian Alonso Vargas Farias" userId="f0800195-5237-4b13-8d8e-9b32f3e89b5d" providerId="ADAL" clId="{D365B59F-56F5-4702-BBB5-D2F3ABBAE7DF}" dt="2020-02-10T22:08:13.845" v="635"/>
          <ac:spMkLst>
            <pc:docMk/>
            <pc:sldMk cId="1888070224" sldId="258"/>
            <ac:spMk id="13" creationId="{6428585D-450B-47B4-A9CE-72A6BA7A2313}"/>
          </ac:spMkLst>
        </pc:spChg>
        <pc:spChg chg="add del mod">
          <ac:chgData name="Christian Alonso Vargas Farias" userId="f0800195-5237-4b13-8d8e-9b32f3e89b5d" providerId="ADAL" clId="{D365B59F-56F5-4702-BBB5-D2F3ABBAE7DF}" dt="2020-02-10T22:13:54.528" v="676"/>
          <ac:spMkLst>
            <pc:docMk/>
            <pc:sldMk cId="1888070224" sldId="258"/>
            <ac:spMk id="14" creationId="{3BE9B698-69AC-4DD5-A404-72BCB58654A0}"/>
          </ac:spMkLst>
        </pc:spChg>
        <pc:spChg chg="add del mod">
          <ac:chgData name="Christian Alonso Vargas Farias" userId="f0800195-5237-4b13-8d8e-9b32f3e89b5d" providerId="ADAL" clId="{D365B59F-56F5-4702-BBB5-D2F3ABBAE7DF}" dt="2020-02-10T22:16:25.802" v="703"/>
          <ac:spMkLst>
            <pc:docMk/>
            <pc:sldMk cId="1888070224" sldId="258"/>
            <ac:spMk id="15" creationId="{47C76009-AE61-4283-BA3F-FC9B1820236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16" creationId="{34B3E0A7-7246-48B6-AA88-3B713992EF73}"/>
          </ac:spMkLst>
        </pc:spChg>
        <pc:spChg chg="add del mod">
          <ac:chgData name="Christian Alonso Vargas Farias" userId="f0800195-5237-4b13-8d8e-9b32f3e89b5d" providerId="ADAL" clId="{D365B59F-56F5-4702-BBB5-D2F3ABBAE7DF}" dt="2020-02-10T22:16:31.356" v="704" actId="931"/>
          <ac:spMkLst>
            <pc:docMk/>
            <pc:sldMk cId="1888070224" sldId="258"/>
            <ac:spMk id="17" creationId="{8E14753B-9058-4E61-B2AB-C21DCB3C88B6}"/>
          </ac:spMkLst>
        </pc:spChg>
        <pc:spChg chg="add del mod">
          <ac:chgData name="Christian Alonso Vargas Farias" userId="f0800195-5237-4b13-8d8e-9b32f3e89b5d" providerId="ADAL" clId="{D365B59F-56F5-4702-BBB5-D2F3ABBAE7DF}" dt="2020-02-10T22:18:42.897" v="731" actId="931"/>
          <ac:spMkLst>
            <pc:docMk/>
            <pc:sldMk cId="1888070224" sldId="258"/>
            <ac:spMk id="21" creationId="{ACE003CE-C767-4626-A392-59CB5B173E3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25" creationId="{9F5D4B2C-0841-4154-AC9B-620B7FA36E14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6" creationId="{F3A8C7E2-1914-4261-B6AB-CEB9B641500C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7" creationId="{8F32B12D-383D-4561-B687-DB8BB0036E70}"/>
          </ac:spMkLst>
        </pc:spChg>
        <pc:spChg chg="add mod">
          <ac:chgData name="Christian Alonso Vargas Farias" userId="f0800195-5237-4b13-8d8e-9b32f3e89b5d" providerId="ADAL" clId="{D365B59F-56F5-4702-BBB5-D2F3ABBAE7DF}" dt="2020-02-10T22:20:37.693" v="755" actId="20577"/>
          <ac:spMkLst>
            <pc:docMk/>
            <pc:sldMk cId="1888070224" sldId="258"/>
            <ac:spMk id="28" creationId="{8D9E26A3-9FC5-4974-92EC-586B2E5D3301}"/>
          </ac:spMkLst>
        </pc:spChg>
        <pc:spChg chg="add del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9" creationId="{2E5E6B4A-1799-4889-A366-1287F8CA491D}"/>
          </ac:spMkLst>
        </pc:spChg>
        <pc:picChg chg="add del mod">
          <ac:chgData name="Christian Alonso Vargas Farias" userId="f0800195-5237-4b13-8d8e-9b32f3e89b5d" providerId="ADAL" clId="{D365B59F-56F5-4702-BBB5-D2F3ABBAE7DF}" dt="2020-02-10T21:13:07.950" v="269" actId="478"/>
          <ac:picMkLst>
            <pc:docMk/>
            <pc:sldMk cId="1888070224" sldId="258"/>
            <ac:picMk id="7" creationId="{D68E0E3E-5A1A-4B18-A4CB-11ED2957E39B}"/>
          </ac:picMkLst>
        </pc:picChg>
        <pc:picChg chg="add del mod ord">
          <ac:chgData name="Christian Alonso Vargas Farias" userId="f0800195-5237-4b13-8d8e-9b32f3e89b5d" providerId="ADAL" clId="{D365B59F-56F5-4702-BBB5-D2F3ABBAE7DF}" dt="2020-02-10T21:13:36.747" v="277"/>
          <ac:picMkLst>
            <pc:docMk/>
            <pc:sldMk cId="1888070224" sldId="258"/>
            <ac:picMk id="11" creationId="{322B4B2B-7DFD-49F3-8100-B0FA642BB595}"/>
          </ac:picMkLst>
        </pc:picChg>
        <pc:picChg chg="add del mod">
          <ac:chgData name="Christian Alonso Vargas Farias" userId="f0800195-5237-4b13-8d8e-9b32f3e89b5d" providerId="ADAL" clId="{D365B59F-56F5-4702-BBB5-D2F3ABBAE7DF}" dt="2020-02-10T22:16:37.315" v="707" actId="478"/>
          <ac:picMkLst>
            <pc:docMk/>
            <pc:sldMk cId="1888070224" sldId="258"/>
            <ac:picMk id="19" creationId="{1CA6095C-572C-4647-9F22-FE10CB79F4FD}"/>
          </ac:picMkLst>
        </pc:picChg>
        <pc:picChg chg="add del mod ord">
          <ac:chgData name="Christian Alonso Vargas Farias" userId="f0800195-5237-4b13-8d8e-9b32f3e89b5d" providerId="ADAL" clId="{D365B59F-56F5-4702-BBB5-D2F3ABBAE7DF}" dt="2020-02-10T22:18:52.632" v="735" actId="478"/>
          <ac:picMkLst>
            <pc:docMk/>
            <pc:sldMk cId="1888070224" sldId="258"/>
            <ac:picMk id="23" creationId="{73A9FD7A-FE9F-434B-8DB4-BF8293E875FF}"/>
          </ac:picMkLst>
        </pc:picChg>
      </pc:sldChg>
      <pc:sldChg chg="addSp delSp modSp add del">
        <pc:chgData name="Christian Alonso Vargas Farias" userId="f0800195-5237-4b13-8d8e-9b32f3e89b5d" providerId="ADAL" clId="{D365B59F-56F5-4702-BBB5-D2F3ABBAE7DF}" dt="2020-02-10T22:14:26.929" v="684" actId="2696"/>
        <pc:sldMkLst>
          <pc:docMk/>
          <pc:sldMk cId="720758439" sldId="259"/>
        </pc:sldMkLst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4" creationId="{6CD39762-E776-42C4-8FEF-13A41E3207B9}"/>
          </ac:spMkLst>
        </pc:spChg>
        <pc:spChg chg="add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5" creationId="{59800F2D-1147-4BF6-88EB-753797E86828}"/>
          </ac:spMkLst>
        </pc:spChg>
        <pc:spChg chg="add del mod">
          <ac:chgData name="Christian Alonso Vargas Farias" userId="f0800195-5237-4b13-8d8e-9b32f3e89b5d" providerId="ADAL" clId="{D365B59F-56F5-4702-BBB5-D2F3ABBAE7DF}" dt="2020-02-10T22:14:15.073" v="680" actId="931"/>
          <ac:spMkLst>
            <pc:docMk/>
            <pc:sldMk cId="720758439" sldId="259"/>
            <ac:spMk id="6" creationId="{B966258A-875D-4D8E-9BD2-7F7EC306492F}"/>
          </ac:spMkLst>
        </pc:spChg>
        <pc:spChg chg="add mod">
          <ac:chgData name="Christian Alonso Vargas Farias" userId="f0800195-5237-4b13-8d8e-9b32f3e89b5d" providerId="ADAL" clId="{D365B59F-56F5-4702-BBB5-D2F3ABBAE7DF}" dt="2020-02-10T22:14:23.825" v="683" actId="478"/>
          <ac:spMkLst>
            <pc:docMk/>
            <pc:sldMk cId="720758439" sldId="259"/>
            <ac:spMk id="10" creationId="{EA2045E3-6B87-4969-B54C-75171011AA84}"/>
          </ac:spMkLst>
        </pc:spChg>
        <pc:picChg chg="add del mod">
          <ac:chgData name="Christian Alonso Vargas Farias" userId="f0800195-5237-4b13-8d8e-9b32f3e89b5d" providerId="ADAL" clId="{D365B59F-56F5-4702-BBB5-D2F3ABBAE7DF}" dt="2020-02-10T22:14:23.825" v="683" actId="478"/>
          <ac:picMkLst>
            <pc:docMk/>
            <pc:sldMk cId="720758439" sldId="259"/>
            <ac:picMk id="8" creationId="{C0DEB0D2-EA56-46F8-A846-3DA6300E48A1}"/>
          </ac:picMkLst>
        </pc:picChg>
      </pc:sldChg>
      <pc:sldChg chg="addSp delSp modSp add">
        <pc:chgData name="Christian Alonso Vargas Farias" userId="f0800195-5237-4b13-8d8e-9b32f3e89b5d" providerId="ADAL" clId="{D365B59F-56F5-4702-BBB5-D2F3ABBAE7DF}" dt="2020-02-11T14:33:55.472" v="868"/>
        <pc:sldMkLst>
          <pc:docMk/>
          <pc:sldMk cId="2354456568" sldId="260"/>
        </pc:sldMkLst>
        <pc:spChg chg="del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4" creationId="{CAAF2257-27B2-4A5E-9514-CF5BC3653ED9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5" creationId="{EE45C1C9-A38B-4211-ADEA-B35440543F3D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6" creationId="{CB25F053-51B2-46A4-B8DB-CD7A974C8C7C}"/>
          </ac:spMkLst>
        </pc:spChg>
      </pc:sldChg>
      <pc:sldChg chg="add ord">
        <pc:chgData name="Christian Alonso Vargas Farias" userId="f0800195-5237-4b13-8d8e-9b32f3e89b5d" providerId="ADAL" clId="{D365B59F-56F5-4702-BBB5-D2F3ABBAE7DF}" dt="2020-02-10T22:18:27.063" v="729"/>
        <pc:sldMkLst>
          <pc:docMk/>
          <pc:sldMk cId="1604834296" sldId="261"/>
        </pc:sldMkLst>
      </pc:sldChg>
      <pc:sldChg chg="addSp delSp modSp add">
        <pc:chgData name="Christian Alonso Vargas Farias" userId="f0800195-5237-4b13-8d8e-9b32f3e89b5d" providerId="ADAL" clId="{D365B59F-56F5-4702-BBB5-D2F3ABBAE7DF}" dt="2020-02-11T19:02:28.640" v="912"/>
        <pc:sldMkLst>
          <pc:docMk/>
          <pc:sldMk cId="2853443170" sldId="262"/>
        </pc:sldMkLst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3" creationId="{9E7B4E90-90A0-4FA6-8D76-CC3AF6261CD7}"/>
          </ac:spMkLst>
        </pc:spChg>
        <pc:spChg chg="add mod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4" creationId="{46F5D4AA-4009-43F6-9C6C-44E711E9E840}"/>
          </ac:spMkLst>
        </pc:spChg>
      </pc:sldChg>
      <pc:sldMasterChg chg="addSp delSp modSp delAnim modAnim delSldLayout modSldLayout">
        <pc:chgData name="Christian Alonso Vargas Farias" userId="f0800195-5237-4b13-8d8e-9b32f3e89b5d" providerId="ADAL" clId="{D365B59F-56F5-4702-BBB5-D2F3ABBAE7DF}" dt="2020-02-12T14:43:17.735" v="921" actId="167"/>
        <pc:sldMasterMkLst>
          <pc:docMk/>
          <pc:sldMasterMk cId="2695584717" sldId="2147483648"/>
        </pc:sldMasterMkLst>
        <pc:spChg chg="add del mod ord">
          <ac:chgData name="Christian Alonso Vargas Farias" userId="f0800195-5237-4b13-8d8e-9b32f3e89b5d" providerId="ADAL" clId="{D365B59F-56F5-4702-BBB5-D2F3ABBAE7DF}" dt="2020-02-10T21:42:36.302" v="394" actId="14100"/>
          <ac:spMkLst>
            <pc:docMk/>
            <pc:sldMasterMk cId="2695584717" sldId="2147483648"/>
            <ac:spMk id="2" creationId="{E34B6424-8960-4519-BBB2-AB139747F9E4}"/>
          </ac:spMkLst>
        </pc:spChg>
        <pc:spChg chg="add del mod">
          <ac:chgData name="Christian Alonso Vargas Farias" userId="f0800195-5237-4b13-8d8e-9b32f3e89b5d" providerId="ADAL" clId="{D365B59F-56F5-4702-BBB5-D2F3ABBAE7DF}" dt="2020-02-10T21:56:00.377" v="536" actId="207"/>
          <ac:spMkLst>
            <pc:docMk/>
            <pc:sldMasterMk cId="2695584717" sldId="2147483648"/>
            <ac:spMk id="3" creationId="{99885DB4-1D31-4EAA-B861-83CF135D3FCF}"/>
          </ac:spMkLst>
        </pc:spChg>
        <pc:spChg chg="del">
          <ac:chgData name="Christian Alonso Vargas Farias" userId="f0800195-5237-4b13-8d8e-9b32f3e89b5d" providerId="ADAL" clId="{D365B59F-56F5-4702-BBB5-D2F3ABBAE7DF}" dt="2020-02-10T20:39:19.770" v="65" actId="478"/>
          <ac:spMkLst>
            <pc:docMk/>
            <pc:sldMasterMk cId="2695584717" sldId="2147483648"/>
            <ac:spMk id="4" creationId="{EF14DCA0-0230-40D3-B187-7218A6DCCC08}"/>
          </ac:spMkLst>
        </pc:spChg>
        <pc:spChg chg="del">
          <ac:chgData name="Christian Alonso Vargas Farias" userId="f0800195-5237-4b13-8d8e-9b32f3e89b5d" providerId="ADAL" clId="{D365B59F-56F5-4702-BBB5-D2F3ABBAE7DF}" dt="2020-02-10T20:39:21.610" v="66" actId="478"/>
          <ac:spMkLst>
            <pc:docMk/>
            <pc:sldMasterMk cId="2695584717" sldId="2147483648"/>
            <ac:spMk id="5" creationId="{F770CE6E-087F-41C0-9DF1-B94C35013776}"/>
          </ac:spMkLst>
        </pc:spChg>
        <pc:spChg chg="del">
          <ac:chgData name="Christian Alonso Vargas Farias" userId="f0800195-5237-4b13-8d8e-9b32f3e89b5d" providerId="ADAL" clId="{D365B59F-56F5-4702-BBB5-D2F3ABBAE7DF}" dt="2020-02-10T20:39:22.968" v="67" actId="478"/>
          <ac:spMkLst>
            <pc:docMk/>
            <pc:sldMasterMk cId="2695584717" sldId="2147483648"/>
            <ac:spMk id="6" creationId="{2DF3038D-62FC-45B8-941A-CAE1D0711DD3}"/>
          </ac:spMkLst>
        </pc:spChg>
        <pc:spChg chg="add del">
          <ac:chgData name="Christian Alonso Vargas Farias" userId="f0800195-5237-4b13-8d8e-9b32f3e89b5d" providerId="ADAL" clId="{D365B59F-56F5-4702-BBB5-D2F3ABBAE7DF}" dt="2020-02-10T20:38:22.854" v="48" actId="478"/>
          <ac:spMkLst>
            <pc:docMk/>
            <pc:sldMasterMk cId="2695584717" sldId="2147483648"/>
            <ac:spMk id="7" creationId="{645DBB90-937A-4682-B967-797E401BEE24}"/>
          </ac:spMkLst>
        </pc:spChg>
        <pc:spChg chg="add del">
          <ac:chgData name="Christian Alonso Vargas Farias" userId="f0800195-5237-4b13-8d8e-9b32f3e89b5d" providerId="ADAL" clId="{D365B59F-56F5-4702-BBB5-D2F3ABBAE7DF}" dt="2020-02-10T20:38:21.341" v="47" actId="478"/>
          <ac:spMkLst>
            <pc:docMk/>
            <pc:sldMasterMk cId="2695584717" sldId="2147483648"/>
            <ac:spMk id="8" creationId="{C55C4289-51B3-462A-8A81-55F44AD3ACF2}"/>
          </ac:spMkLst>
        </pc:spChg>
        <pc:spChg chg="add del mod">
          <ac:chgData name="Christian Alonso Vargas Farias" userId="f0800195-5237-4b13-8d8e-9b32f3e89b5d" providerId="ADAL" clId="{D365B59F-56F5-4702-BBB5-D2F3ABBAE7DF}" dt="2020-02-10T20:38:41.543" v="52" actId="478"/>
          <ac:spMkLst>
            <pc:docMk/>
            <pc:sldMasterMk cId="2695584717" sldId="2147483648"/>
            <ac:spMk id="9" creationId="{AA16E363-CCEC-424E-A56B-B04339D95494}"/>
          </ac:spMkLst>
        </pc:spChg>
        <pc:spChg chg="add del mod">
          <ac:chgData name="Christian Alonso Vargas Farias" userId="f0800195-5237-4b13-8d8e-9b32f3e89b5d" providerId="ADAL" clId="{D365B59F-56F5-4702-BBB5-D2F3ABBAE7DF}" dt="2020-02-10T20:38:40.295" v="51" actId="478"/>
          <ac:spMkLst>
            <pc:docMk/>
            <pc:sldMasterMk cId="2695584717" sldId="2147483648"/>
            <ac:spMk id="10" creationId="{96F008E7-2311-4C02-9307-03EF62543177}"/>
          </ac:spMkLst>
        </pc:spChg>
        <pc:spChg chg="add del mod">
          <ac:chgData name="Christian Alonso Vargas Farias" userId="f0800195-5237-4b13-8d8e-9b32f3e89b5d" providerId="ADAL" clId="{D365B59F-56F5-4702-BBB5-D2F3ABBAE7DF}" dt="2020-02-10T20:45:39.863" v="109" actId="478"/>
          <ac:spMkLst>
            <pc:docMk/>
            <pc:sldMasterMk cId="2695584717" sldId="2147483648"/>
            <ac:spMk id="11" creationId="{C7896696-13A8-4359-A0B4-FDE2CB9B3AD1}"/>
          </ac:spMkLst>
        </pc:spChg>
        <pc:spChg chg="add del mod">
          <ac:chgData name="Christian Alonso Vargas Farias" userId="f0800195-5237-4b13-8d8e-9b32f3e89b5d" providerId="ADAL" clId="{D365B59F-56F5-4702-BBB5-D2F3ABBAE7DF}" dt="2020-02-10T20:45:55.962" v="115" actId="478"/>
          <ac:spMkLst>
            <pc:docMk/>
            <pc:sldMasterMk cId="2695584717" sldId="2147483648"/>
            <ac:spMk id="47" creationId="{1485EEEC-D710-468C-B8C5-3696A8B3BAF6}"/>
          </ac:spMkLst>
        </pc:spChg>
        <pc:spChg chg="add mod">
          <ac:chgData name="Christian Alonso Vargas Farias" userId="f0800195-5237-4b13-8d8e-9b32f3e89b5d" providerId="ADAL" clId="{D365B59F-56F5-4702-BBB5-D2F3ABBAE7DF}" dt="2020-02-10T21:34:43.047" v="337" actId="571"/>
          <ac:spMkLst>
            <pc:docMk/>
            <pc:sldMasterMk cId="2695584717" sldId="2147483648"/>
            <ac:spMk id="49" creationId="{2A07C161-1EC6-478E-BB81-572EBE067A40}"/>
          </ac:spMkLst>
        </pc:spChg>
        <pc:spChg chg="add del">
          <ac:chgData name="Christian Alonso Vargas Farias" userId="f0800195-5237-4b13-8d8e-9b32f3e89b5d" providerId="ADAL" clId="{D365B59F-56F5-4702-BBB5-D2F3ABBAE7DF}" dt="2020-02-10T21:42:22.761" v="390"/>
          <ac:spMkLst>
            <pc:docMk/>
            <pc:sldMasterMk cId="2695584717" sldId="2147483648"/>
            <ac:spMk id="57" creationId="{CE6D68F7-161C-435C-9993-65EF5122DB16}"/>
          </ac:spMkLst>
        </pc:s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3" creationId="{798CC407-1B90-4C68-96E0-0030B6EA325A}"/>
          </ac:grpSpMkLst>
        </pc:gr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8" creationId="{A7315C0A-A1A8-4332-A786-592306DA8500}"/>
          </ac:grpSpMkLst>
        </pc:grpChg>
        <pc:grpChg chg="mod">
          <ac:chgData name="Christian Alonso Vargas Farias" userId="f0800195-5237-4b13-8d8e-9b32f3e89b5d" providerId="ADAL" clId="{D365B59F-56F5-4702-BBB5-D2F3ABBAE7DF}" dt="2020-02-10T21:37:14.828" v="347" actId="14100"/>
          <ac:grpSpMkLst>
            <pc:docMk/>
            <pc:sldMasterMk cId="2695584717" sldId="2147483648"/>
            <ac:grpSpMk id="51" creationId="{D9EC7CC7-8487-484A-A43C-A99ECB15EBAE}"/>
          </ac:grpSpMkLst>
        </pc:grpChg>
        <pc:picChg chg="add del mod">
          <ac:chgData name="Christian Alonso Vargas Farias" userId="f0800195-5237-4b13-8d8e-9b32f3e89b5d" providerId="ADAL" clId="{D365B59F-56F5-4702-BBB5-D2F3ABBAE7DF}" dt="2020-02-10T20:40:56.378" v="75" actId="27803"/>
          <ac:picMkLst>
            <pc:docMk/>
            <pc:sldMasterMk cId="2695584717" sldId="2147483648"/>
            <ac:picMk id="12" creationId="{798CC407-1B90-4C68-96E0-0030B6EA325A}"/>
          </ac:picMkLst>
        </pc:picChg>
        <pc:picChg chg="add del">
          <ac:chgData name="Christian Alonso Vargas Farias" userId="f0800195-5237-4b13-8d8e-9b32f3e89b5d" providerId="ADAL" clId="{D365B59F-56F5-4702-BBB5-D2F3ABBAE7DF}" dt="2020-02-10T20:41:22.353" v="79" actId="27803"/>
          <ac:picMkLst>
            <pc:docMk/>
            <pc:sldMasterMk cId="2695584717" sldId="2147483648"/>
            <ac:picMk id="17" creationId="{A7315C0A-A1A8-4332-A786-592306DA8500}"/>
          </ac:picMkLst>
        </pc:picChg>
        <pc:picChg chg="add del mod">
          <ac:chgData name="Christian Alonso Vargas Farias" userId="f0800195-5237-4b13-8d8e-9b32f3e89b5d" providerId="ADAL" clId="{D365B59F-56F5-4702-BBB5-D2F3ABBAE7DF}" dt="2020-02-10T21:35:42.273" v="340" actId="27803"/>
          <ac:picMkLst>
            <pc:docMk/>
            <pc:sldMasterMk cId="2695584717" sldId="2147483648"/>
            <ac:picMk id="48" creationId="{D9EC7CC7-8487-484A-A43C-A99ECB15EBAE}"/>
          </ac:picMkLst>
        </pc:picChg>
        <pc:picChg chg="add mod">
          <ac:chgData name="Christian Alonso Vargas Farias" userId="f0800195-5237-4b13-8d8e-9b32f3e89b5d" providerId="ADAL" clId="{D365B59F-56F5-4702-BBB5-D2F3ABBAE7DF}" dt="2020-02-10T21:34:43.047" v="337" actId="571"/>
          <ac:picMkLst>
            <pc:docMk/>
            <pc:sldMasterMk cId="2695584717" sldId="2147483648"/>
            <ac:picMk id="50" creationId="{9960C1FE-881B-4F35-8FD3-86CC0D3591A3}"/>
          </ac:picMkLst>
        </pc:picChg>
        <pc:sldLayoutChg chg="addSp delSp modSp">
          <pc:chgData name="Christian Alonso Vargas Farias" userId="f0800195-5237-4b13-8d8e-9b32f3e89b5d" providerId="ADAL" clId="{D365B59F-56F5-4702-BBB5-D2F3ABBAE7DF}" dt="2020-02-12T14:40:03.627" v="913" actId="197"/>
          <pc:sldLayoutMkLst>
            <pc:docMk/>
            <pc:sldMasterMk cId="2695584717" sldId="2147483648"/>
            <pc:sldLayoutMk cId="3916248093" sldId="2147483649"/>
          </pc:sldLayoutMkLst>
          <pc:spChg chg="mod">
            <ac:chgData name="Christian Alonso Vargas Farias" userId="f0800195-5237-4b13-8d8e-9b32f3e89b5d" providerId="ADAL" clId="{D365B59F-56F5-4702-BBB5-D2F3ABBAE7DF}" dt="2020-02-10T21:41:27.631" v="385" actId="552"/>
            <ac:spMkLst>
              <pc:docMk/>
              <pc:sldMasterMk cId="2695584717" sldId="2147483648"/>
              <pc:sldLayoutMk cId="3916248093" sldId="2147483649"/>
              <ac:spMk id="2" creationId="{69FC8C93-64E0-40FA-BCCC-AE84C4637AE1}"/>
            </ac:spMkLst>
          </pc:spChg>
          <pc:spChg chg="mod">
            <ac:chgData name="Christian Alonso Vargas Farias" userId="f0800195-5237-4b13-8d8e-9b32f3e89b5d" providerId="ADAL" clId="{D365B59F-56F5-4702-BBB5-D2F3ABBAE7DF}" dt="2020-02-10T21:48:25.232" v="464" actId="242"/>
            <ac:spMkLst>
              <pc:docMk/>
              <pc:sldMasterMk cId="2695584717" sldId="2147483648"/>
              <pc:sldLayoutMk cId="3916248093" sldId="2147483649"/>
              <ac:spMk id="3" creationId="{342C6252-2DDB-43C0-8241-75FA02D53CF9}"/>
            </ac:spMkLst>
          </pc:spChg>
          <pc:spChg chg="del">
            <ac:chgData name="Christian Alonso Vargas Farias" userId="f0800195-5237-4b13-8d8e-9b32f3e89b5d" providerId="ADAL" clId="{D365B59F-56F5-4702-BBB5-D2F3ABBAE7DF}" dt="2020-02-10T20:47:20.376" v="127" actId="478"/>
            <ac:spMkLst>
              <pc:docMk/>
              <pc:sldMasterMk cId="2695584717" sldId="2147483648"/>
              <pc:sldLayoutMk cId="3916248093" sldId="2147483649"/>
              <ac:spMk id="4" creationId="{EEB48EB4-2221-4F7C-8A2C-AE5351DBA379}"/>
            </ac:spMkLst>
          </pc:spChg>
          <pc:spChg chg="del">
            <ac:chgData name="Christian Alonso Vargas Farias" userId="f0800195-5237-4b13-8d8e-9b32f3e89b5d" providerId="ADAL" clId="{D365B59F-56F5-4702-BBB5-D2F3ABBAE7DF}" dt="2020-02-10T20:47:22.841" v="128" actId="478"/>
            <ac:spMkLst>
              <pc:docMk/>
              <pc:sldMasterMk cId="2695584717" sldId="2147483648"/>
              <pc:sldLayoutMk cId="3916248093" sldId="2147483649"/>
              <ac:spMk id="5" creationId="{A21302D4-0DA6-4C90-AD6F-DA8D3C7ED22A}"/>
            </ac:spMkLst>
          </pc:spChg>
          <pc:spChg chg="del">
            <ac:chgData name="Christian Alonso Vargas Farias" userId="f0800195-5237-4b13-8d8e-9b32f3e89b5d" providerId="ADAL" clId="{D365B59F-56F5-4702-BBB5-D2F3ABBAE7DF}" dt="2020-02-10T20:47:24.104" v="129" actId="478"/>
            <ac:spMkLst>
              <pc:docMk/>
              <pc:sldMasterMk cId="2695584717" sldId="2147483648"/>
              <pc:sldLayoutMk cId="3916248093" sldId="2147483649"/>
              <ac:spMk id="6" creationId="{2E1A710F-2593-4B6A-A52A-C759D50CDB5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1:03.878" v="650" actId="478"/>
            <ac:spMkLst>
              <pc:docMk/>
              <pc:sldMasterMk cId="2695584717" sldId="2147483648"/>
              <pc:sldLayoutMk cId="3916248093" sldId="2147483649"/>
              <ac:spMk id="15" creationId="{35C7C893-A7C8-407C-BA08-634FA7D675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7:50.383" v="634" actId="478"/>
            <ac:spMkLst>
              <pc:docMk/>
              <pc:sldMasterMk cId="2695584717" sldId="2147483648"/>
              <pc:sldLayoutMk cId="3916248093" sldId="2147483649"/>
              <ac:spMk id="17" creationId="{4599C6DB-97EE-4ED6-B37E-6AF68606EC72}"/>
            </ac:spMkLst>
          </pc:spChg>
          <pc:spChg chg="add del">
            <ac:chgData name="Christian Alonso Vargas Farias" userId="f0800195-5237-4b13-8d8e-9b32f3e89b5d" providerId="ADAL" clId="{D365B59F-56F5-4702-BBB5-D2F3ABBAE7DF}" dt="2020-02-10T22:10:12.204" v="636" actId="11529"/>
            <ac:spMkLst>
              <pc:docMk/>
              <pc:sldMasterMk cId="2695584717" sldId="2147483648"/>
              <pc:sldLayoutMk cId="3916248093" sldId="2147483649"/>
              <ac:spMk id="18" creationId="{2009BA43-61BE-4CEF-89D8-1F094CDBC098}"/>
            </ac:spMkLst>
          </pc:spChg>
          <pc:spChg chg="add mod">
            <ac:chgData name="Christian Alonso Vargas Farias" userId="f0800195-5237-4b13-8d8e-9b32f3e89b5d" providerId="ADAL" clId="{D365B59F-56F5-4702-BBB5-D2F3ABBAE7DF}" dt="2020-02-10T22:11:01.382" v="649" actId="242"/>
            <ac:spMkLst>
              <pc:docMk/>
              <pc:sldMasterMk cId="2695584717" sldId="2147483648"/>
              <pc:sldLayoutMk cId="3916248093" sldId="2147483649"/>
              <ac:spMk id="19" creationId="{9DA36818-F61B-4B28-B280-572A83C6FC95}"/>
            </ac:spMkLst>
          </pc:spChg>
          <pc:picChg chg="add mod">
            <ac:chgData name="Christian Alonso Vargas Farias" userId="f0800195-5237-4b13-8d8e-9b32f3e89b5d" providerId="ADAL" clId="{D365B59F-56F5-4702-BBB5-D2F3ABBAE7DF}" dt="2020-02-10T21:08:22.750" v="170" actId="1076"/>
            <ac:picMkLst>
              <pc:docMk/>
              <pc:sldMasterMk cId="2695584717" sldId="2147483648"/>
              <pc:sldLayoutMk cId="3916248093" sldId="2147483649"/>
              <ac:picMk id="7" creationId="{37A3CFA5-8624-405F-88D5-77DBFD476C4B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09:55.134" v="213" actId="478"/>
            <ac:picMkLst>
              <pc:docMk/>
              <pc:sldMasterMk cId="2695584717" sldId="2147483648"/>
              <pc:sldLayoutMk cId="3916248093" sldId="2147483649"/>
              <ac:picMk id="9" creationId="{D7F036B0-7BAB-4CD0-9267-6F0BF8AFE6E4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0" creationId="{48340E14-8D20-44CD-9DB5-D8C14158CEA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1" creationId="{7331C72A-CEAF-43B1-BC2C-65EE3D4F9F18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2T14:40:03.627" v="913" actId="197"/>
            <ac:picMkLst>
              <pc:docMk/>
              <pc:sldMasterMk cId="2695584717" sldId="2147483648"/>
              <pc:sldLayoutMk cId="3916248093" sldId="2147483649"/>
              <ac:picMk id="12" creationId="{F3E43A05-558E-4AB4-8A61-B280805FE751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1:40:44.356" v="365" actId="1076"/>
            <ac:picMkLst>
              <pc:docMk/>
              <pc:sldMasterMk cId="2695584717" sldId="2147483648"/>
              <pc:sldLayoutMk cId="3916248093" sldId="2147483649"/>
              <ac:picMk id="14" creationId="{15E1FBFF-3347-496D-99A1-DFB16468ACC9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06.148" v="546" actId="1036"/>
            <ac:picMkLst>
              <pc:docMk/>
              <pc:sldMasterMk cId="2695584717" sldId="2147483648"/>
              <pc:sldLayoutMk cId="3916248093" sldId="2147483649"/>
              <ac:picMk id="16" creationId="{7C16ECB8-BC9A-415C-9C71-1BF995F5C0AF}"/>
            </ac:picMkLst>
          </pc:picChg>
        </pc:sldLayoutChg>
        <pc:sldLayoutChg chg="addSp delSp modSp">
          <pc:chgData name="Christian Alonso Vargas Farias" userId="f0800195-5237-4b13-8d8e-9b32f3e89b5d" providerId="ADAL" clId="{D365B59F-56F5-4702-BBB5-D2F3ABBAE7DF}" dt="2020-02-10T22:12:23.002" v="660" actId="478"/>
          <pc:sldLayoutMkLst>
            <pc:docMk/>
            <pc:sldMasterMk cId="2695584717" sldId="2147483648"/>
            <pc:sldLayoutMk cId="3092147257" sldId="2147483650"/>
          </pc:sldLayoutMkLst>
          <pc:spChg chg="del">
            <ac:chgData name="Christian Alonso Vargas Farias" userId="f0800195-5237-4b13-8d8e-9b32f3e89b5d" providerId="ADAL" clId="{D365B59F-56F5-4702-BBB5-D2F3ABBAE7DF}" dt="2020-02-10T21:05:42.303" v="152" actId="478"/>
            <ac:spMkLst>
              <pc:docMk/>
              <pc:sldMasterMk cId="2695584717" sldId="2147483648"/>
              <pc:sldLayoutMk cId="3092147257" sldId="2147483650"/>
              <ac:spMk id="2" creationId="{D163DA7A-73C8-4CC4-A13A-AAF1DE65F7F5}"/>
            </ac:spMkLst>
          </pc:spChg>
          <pc:spChg chg="mod">
            <ac:chgData name="Christian Alonso Vargas Farias" userId="f0800195-5237-4b13-8d8e-9b32f3e89b5d" providerId="ADAL" clId="{D365B59F-56F5-4702-BBB5-D2F3ABBAE7DF}" dt="2020-02-10T21:49:09.974" v="526" actId="1036"/>
            <ac:spMkLst>
              <pc:docMk/>
              <pc:sldMasterMk cId="2695584717" sldId="2147483648"/>
              <pc:sldLayoutMk cId="3092147257" sldId="2147483650"/>
              <ac:spMk id="3" creationId="{59DA4E72-5B16-44F6-9635-C5BD9AF62810}"/>
            </ac:spMkLst>
          </pc:spChg>
          <pc:spChg chg="del">
            <ac:chgData name="Christian Alonso Vargas Farias" userId="f0800195-5237-4b13-8d8e-9b32f3e89b5d" providerId="ADAL" clId="{D365B59F-56F5-4702-BBB5-D2F3ABBAE7DF}" dt="2020-02-10T20:47:28.347" v="130" actId="478"/>
            <ac:spMkLst>
              <pc:docMk/>
              <pc:sldMasterMk cId="2695584717" sldId="2147483648"/>
              <pc:sldLayoutMk cId="3092147257" sldId="2147483650"/>
              <ac:spMk id="4" creationId="{32F03883-30EB-4975-9F0C-67F19B2596CB}"/>
            </ac:spMkLst>
          </pc:spChg>
          <pc:spChg chg="del">
            <ac:chgData name="Christian Alonso Vargas Farias" userId="f0800195-5237-4b13-8d8e-9b32f3e89b5d" providerId="ADAL" clId="{D365B59F-56F5-4702-BBB5-D2F3ABBAE7DF}" dt="2020-02-10T20:47:30.141" v="131" actId="478"/>
            <ac:spMkLst>
              <pc:docMk/>
              <pc:sldMasterMk cId="2695584717" sldId="2147483648"/>
              <pc:sldLayoutMk cId="3092147257" sldId="2147483650"/>
              <ac:spMk id="5" creationId="{7A80EABE-BD66-4F5B-8DD1-FA9CAD8ED1CF}"/>
            </ac:spMkLst>
          </pc:spChg>
          <pc:spChg chg="del">
            <ac:chgData name="Christian Alonso Vargas Farias" userId="f0800195-5237-4b13-8d8e-9b32f3e89b5d" providerId="ADAL" clId="{D365B59F-56F5-4702-BBB5-D2F3ABBAE7DF}" dt="2020-02-10T20:47:31.733" v="132" actId="478"/>
            <ac:spMkLst>
              <pc:docMk/>
              <pc:sldMasterMk cId="2695584717" sldId="2147483648"/>
              <pc:sldLayoutMk cId="3092147257" sldId="2147483650"/>
              <ac:spMk id="6" creationId="{766F97CC-5BE8-4737-AB26-816147A0DF40}"/>
            </ac:spMkLst>
          </pc:spChg>
          <pc:spChg chg="add del">
            <ac:chgData name="Christian Alonso Vargas Farias" userId="f0800195-5237-4b13-8d8e-9b32f3e89b5d" providerId="ADAL" clId="{D365B59F-56F5-4702-BBB5-D2F3ABBAE7DF}" dt="2020-02-10T21:36:15.173" v="343" actId="478"/>
            <ac:spMkLst>
              <pc:docMk/>
              <pc:sldMasterMk cId="2695584717" sldId="2147483648"/>
              <pc:sldLayoutMk cId="3092147257" sldId="2147483650"/>
              <ac:spMk id="7" creationId="{D21E3BA7-E9F8-45F4-BF76-C737AC962814}"/>
            </ac:spMkLst>
          </pc:spChg>
          <pc:spChg chg="add mod">
            <ac:chgData name="Christian Alonso Vargas Farias" userId="f0800195-5237-4b13-8d8e-9b32f3e89b5d" providerId="ADAL" clId="{D365B59F-56F5-4702-BBB5-D2F3ABBAE7DF}" dt="2020-02-10T21:38:23.187" v="361" actId="14100"/>
            <ac:spMkLst>
              <pc:docMk/>
              <pc:sldMasterMk cId="2695584717" sldId="2147483648"/>
              <pc:sldLayoutMk cId="3092147257" sldId="2147483650"/>
              <ac:spMk id="8" creationId="{01F0777D-47A6-4CCF-BC6D-32AE8E27C566}"/>
            </ac:spMkLst>
          </pc:spChg>
          <pc:spChg chg="add del">
            <ac:chgData name="Christian Alonso Vargas Farias" userId="f0800195-5237-4b13-8d8e-9b32f3e89b5d" providerId="ADAL" clId="{D365B59F-56F5-4702-BBB5-D2F3ABBAE7DF}" dt="2020-02-10T22:11:24.236" v="651" actId="11529"/>
            <ac:spMkLst>
              <pc:docMk/>
              <pc:sldMasterMk cId="2695584717" sldId="2147483648"/>
              <pc:sldLayoutMk cId="3092147257" sldId="2147483650"/>
              <ac:spMk id="9" creationId="{1ADEF2BD-1022-45AD-BC3B-BAA55C28F0A9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2:23.002" v="660" actId="478"/>
            <ac:spMkLst>
              <pc:docMk/>
              <pc:sldMasterMk cId="2695584717" sldId="2147483648"/>
              <pc:sldLayoutMk cId="3092147257" sldId="2147483650"/>
              <ac:spMk id="10" creationId="{BF384FBB-DBA9-4AE4-89D4-457515ED2705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0:46:56.555" v="122" actId="2696"/>
          <pc:sldLayoutMkLst>
            <pc:docMk/>
            <pc:sldMasterMk cId="2695584717" sldId="2147483648"/>
            <pc:sldLayoutMk cId="1581080241" sldId="2147483651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0T22:17:29.702" v="722" actId="2696"/>
          <pc:sldLayoutMkLst>
            <pc:docMk/>
            <pc:sldMasterMk cId="2695584717" sldId="2147483648"/>
            <pc:sldLayoutMk cId="3648491893" sldId="2147483652"/>
          </pc:sldLayoutMkLst>
          <pc:spChg chg="del">
            <ac:chgData name="Christian Alonso Vargas Farias" userId="f0800195-5237-4b13-8d8e-9b32f3e89b5d" providerId="ADAL" clId="{D365B59F-56F5-4702-BBB5-D2F3ABBAE7DF}" dt="2020-02-10T21:05:34.362" v="150" actId="478"/>
            <ac:spMkLst>
              <pc:docMk/>
              <pc:sldMasterMk cId="2695584717" sldId="2147483648"/>
              <pc:sldLayoutMk cId="3648491893" sldId="2147483652"/>
              <ac:spMk id="2" creationId="{BA5FCFB0-3C18-4000-8A4B-B48449BC40B6}"/>
            </ac:spMkLst>
          </pc:spChg>
          <pc:spChg chg="del">
            <ac:chgData name="Christian Alonso Vargas Farias" userId="f0800195-5237-4b13-8d8e-9b32f3e89b5d" providerId="ADAL" clId="{D365B59F-56F5-4702-BBB5-D2F3ABBAE7DF}" dt="2020-02-10T21:04:34.173" v="136" actId="478"/>
            <ac:spMkLst>
              <pc:docMk/>
              <pc:sldMasterMk cId="2695584717" sldId="2147483648"/>
              <pc:sldLayoutMk cId="3648491893" sldId="2147483652"/>
              <ac:spMk id="3" creationId="{54456B2F-FCD2-4267-BB40-AE577A808EF1}"/>
            </ac:spMkLst>
          </pc:spChg>
          <pc:spChg chg="del mod">
            <ac:chgData name="Christian Alonso Vargas Farias" userId="f0800195-5237-4b13-8d8e-9b32f3e89b5d" providerId="ADAL" clId="{D365B59F-56F5-4702-BBB5-D2F3ABBAE7DF}" dt="2020-02-10T21:06:17.565" v="156" actId="478"/>
            <ac:spMkLst>
              <pc:docMk/>
              <pc:sldMasterMk cId="2695584717" sldId="2147483648"/>
              <pc:sldLayoutMk cId="3648491893" sldId="2147483652"/>
              <ac:spMk id="4" creationId="{AD3F5EE1-5589-45A6-8587-2B70DAEAE944}"/>
            </ac:spMkLst>
          </pc:spChg>
          <pc:spChg chg="del">
            <ac:chgData name="Christian Alonso Vargas Farias" userId="f0800195-5237-4b13-8d8e-9b32f3e89b5d" providerId="ADAL" clId="{D365B59F-56F5-4702-BBB5-D2F3ABBAE7DF}" dt="2020-02-10T20:47:35.430" v="133" actId="478"/>
            <ac:spMkLst>
              <pc:docMk/>
              <pc:sldMasterMk cId="2695584717" sldId="2147483648"/>
              <pc:sldLayoutMk cId="3648491893" sldId="2147483652"/>
              <ac:spMk id="5" creationId="{D2998B14-77E6-4DC3-A7DF-D4461FA6C630}"/>
            </ac:spMkLst>
          </pc:spChg>
          <pc:spChg chg="del">
            <ac:chgData name="Christian Alonso Vargas Farias" userId="f0800195-5237-4b13-8d8e-9b32f3e89b5d" providerId="ADAL" clId="{D365B59F-56F5-4702-BBB5-D2F3ABBAE7DF}" dt="2020-02-10T20:47:37.099" v="134" actId="478"/>
            <ac:spMkLst>
              <pc:docMk/>
              <pc:sldMasterMk cId="2695584717" sldId="2147483648"/>
              <pc:sldLayoutMk cId="3648491893" sldId="2147483652"/>
              <ac:spMk id="6" creationId="{D0E20A94-4D4D-486B-BAAD-DB82D09AA21E}"/>
            </ac:spMkLst>
          </pc:spChg>
          <pc:spChg chg="del">
            <ac:chgData name="Christian Alonso Vargas Farias" userId="f0800195-5237-4b13-8d8e-9b32f3e89b5d" providerId="ADAL" clId="{D365B59F-56F5-4702-BBB5-D2F3ABBAE7DF}" dt="2020-02-10T20:47:38.550" v="135" actId="478"/>
            <ac:spMkLst>
              <pc:docMk/>
              <pc:sldMasterMk cId="2695584717" sldId="2147483648"/>
              <pc:sldLayoutMk cId="3648491893" sldId="2147483652"/>
              <ac:spMk id="7" creationId="{AA523486-DA3E-4C3E-872B-A26182CDB9F3}"/>
            </ac:spMkLst>
          </pc:spChg>
          <pc:spChg chg="del mod ord">
            <ac:chgData name="Christian Alonso Vargas Farias" userId="f0800195-5237-4b13-8d8e-9b32f3e89b5d" providerId="ADAL" clId="{D365B59F-56F5-4702-BBB5-D2F3ABBAE7DF}" dt="2020-02-10T21:11:06.270" v="241" actId="478"/>
            <ac:spMkLst>
              <pc:docMk/>
              <pc:sldMasterMk cId="2695584717" sldId="2147483648"/>
              <pc:sldLayoutMk cId="3648491893" sldId="2147483652"/>
              <ac:spMk id="9" creationId="{82D327EC-2F06-499B-98B4-9113D840A3C9}"/>
            </ac:spMkLst>
          </pc:spChg>
          <pc:spChg chg="add del">
            <ac:chgData name="Christian Alonso Vargas Farias" userId="f0800195-5237-4b13-8d8e-9b32f3e89b5d" providerId="ADAL" clId="{D365B59F-56F5-4702-BBB5-D2F3ABBAE7DF}" dt="2020-02-10T21:11:19.280" v="242" actId="478"/>
            <ac:spMkLst>
              <pc:docMk/>
              <pc:sldMasterMk cId="2695584717" sldId="2147483648"/>
              <pc:sldLayoutMk cId="3648491893" sldId="2147483652"/>
              <ac:spMk id="12" creationId="{1D96F74E-D55B-4F62-90A4-2863C6C3D888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1:20.653" v="243" actId="478"/>
            <ac:spMkLst>
              <pc:docMk/>
              <pc:sldMasterMk cId="2695584717" sldId="2147483648"/>
              <pc:sldLayoutMk cId="3648491893" sldId="2147483652"/>
              <ac:spMk id="13" creationId="{8A9BF9D4-09D6-426C-A424-21439C3E6562}"/>
            </ac:spMkLst>
          </pc:spChg>
          <pc:spChg chg="add mod ord">
            <ac:chgData name="Christian Alonso Vargas Farias" userId="f0800195-5237-4b13-8d8e-9b32f3e89b5d" providerId="ADAL" clId="{D365B59F-56F5-4702-BBB5-D2F3ABBAE7DF}" dt="2020-02-10T21:46:24.516" v="409" actId="207"/>
            <ac:spMkLst>
              <pc:docMk/>
              <pc:sldMasterMk cId="2695584717" sldId="2147483648"/>
              <pc:sldLayoutMk cId="3648491893" sldId="2147483652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3:46.216" v="278" actId="478"/>
            <ac:spMkLst>
              <pc:docMk/>
              <pc:sldMasterMk cId="2695584717" sldId="2147483648"/>
              <pc:sldLayoutMk cId="3648491893" sldId="2147483652"/>
              <ac:spMk id="16" creationId="{8C8B651C-67CF-4533-B6C3-8EFD6F94150C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0T21:44:50.609" v="397" actId="478"/>
            <ac:spMkLst>
              <pc:docMk/>
              <pc:sldMasterMk cId="2695584717" sldId="2147483648"/>
              <pc:sldLayoutMk cId="3648491893" sldId="2147483652"/>
              <ac:spMk id="20" creationId="{C19C4813-71AB-4E2F-B17B-25DED9DD17D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4:34.945" v="591" actId="478"/>
            <ac:spMkLst>
              <pc:docMk/>
              <pc:sldMasterMk cId="2695584717" sldId="2147483648"/>
              <pc:sldLayoutMk cId="3648491893" sldId="2147483652"/>
              <ac:spMk id="23" creationId="{10E5184C-E4D6-4C80-8AB1-BFA79D7F891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6:45.705" v="601" actId="478"/>
            <ac:spMkLst>
              <pc:docMk/>
              <pc:sldMasterMk cId="2695584717" sldId="2147483648"/>
              <pc:sldLayoutMk cId="3648491893" sldId="2147483652"/>
              <ac:spMk id="70" creationId="{1E77C31B-6C28-4380-9605-4D7062718180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5:56.035" v="600" actId="478"/>
            <ac:spMkLst>
              <pc:docMk/>
              <pc:sldMasterMk cId="2695584717" sldId="2147483648"/>
              <pc:sldLayoutMk cId="3648491893" sldId="2147483652"/>
              <ac:spMk id="71" creationId="{9E28515C-5576-4A43-BE28-D374C2E92B5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6:09.219" v="699" actId="478"/>
            <ac:spMkLst>
              <pc:docMk/>
              <pc:sldMasterMk cId="2695584717" sldId="2147483648"/>
              <pc:sldLayoutMk cId="3648491893" sldId="2147483652"/>
              <ac:spMk id="72" creationId="{2AE517C0-858F-4BD7-B3D9-4CD67605E9B5}"/>
            </ac:spMkLst>
          </pc:spChg>
          <pc:spChg chg="add del">
            <ac:chgData name="Christian Alonso Vargas Farias" userId="f0800195-5237-4b13-8d8e-9b32f3e89b5d" providerId="ADAL" clId="{D365B59F-56F5-4702-BBB5-D2F3ABBAE7DF}" dt="2020-02-10T22:15:42.668" v="691" actId="11529"/>
            <ac:spMkLst>
              <pc:docMk/>
              <pc:sldMasterMk cId="2695584717" sldId="2147483648"/>
              <pc:sldLayoutMk cId="3648491893" sldId="2147483652"/>
              <ac:spMk id="73" creationId="{558F19FE-1B46-4AF5-A06A-76F087F4CBA5}"/>
            </ac:spMkLst>
          </pc:spChg>
          <pc:spChg chg="add mod">
            <ac:chgData name="Christian Alonso Vargas Farias" userId="f0800195-5237-4b13-8d8e-9b32f3e89b5d" providerId="ADAL" clId="{D365B59F-56F5-4702-BBB5-D2F3ABBAE7DF}" dt="2020-02-10T22:16:15.163" v="702" actId="1076"/>
            <ac:spMkLst>
              <pc:docMk/>
              <pc:sldMasterMk cId="2695584717" sldId="2147483648"/>
              <pc:sldLayoutMk cId="3648491893" sldId="2147483652"/>
              <ac:spMk id="74" creationId="{C2D17432-8437-40FC-B86B-A464E677D812}"/>
            </ac:spMkLst>
          </pc:s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5" creationId="{34B87826-B8E1-4EBC-9C29-F6F53EA302CB}"/>
            </ac:grpSpMkLst>
          </pc:gr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9" creationId="{E27BC9AD-0E15-485D-9A88-0D1078788AB4}"/>
            </ac:grpSpMkLst>
          </pc:grpChg>
          <pc:grpChg chg="add del">
            <ac:chgData name="Christian Alonso Vargas Farias" userId="f0800195-5237-4b13-8d8e-9b32f3e89b5d" providerId="ADAL" clId="{D365B59F-56F5-4702-BBB5-D2F3ABBAE7DF}" dt="2020-02-10T21:50:10.658" v="533" actId="478"/>
            <ac:grpSpMkLst>
              <pc:docMk/>
              <pc:sldMasterMk cId="2695584717" sldId="2147483648"/>
              <pc:sldLayoutMk cId="3648491893" sldId="2147483652"/>
              <ac:grpSpMk id="58" creationId="{ADBFAC75-C2E8-439B-96E4-80F98BF1282D}"/>
            </ac:grpSpMkLst>
          </pc:grpChg>
          <pc:picChg chg="add del">
            <ac:chgData name="Christian Alonso Vargas Farias" userId="f0800195-5237-4b13-8d8e-9b32f3e89b5d" providerId="ADAL" clId="{D365B59F-56F5-4702-BBB5-D2F3ABBAE7DF}" dt="2020-02-10T21:04:44.819" v="138" actId="27803"/>
            <ac:picMkLst>
              <pc:docMk/>
              <pc:sldMasterMk cId="2695584717" sldId="2147483648"/>
              <pc:sldLayoutMk cId="3648491893" sldId="2147483652"/>
              <ac:picMk id="8" creationId="{82D327EC-2F06-499B-98B4-9113D840A3C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10:50.888" v="239" actId="478"/>
            <ac:picMkLst>
              <pc:docMk/>
              <pc:sldMasterMk cId="2695584717" sldId="2147483648"/>
              <pc:sldLayoutMk cId="3648491893" sldId="2147483652"/>
              <ac:picMk id="11" creationId="{ACA4D681-DF0F-4EBF-8784-59A19AA8A0B0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32:46.222" v="308" actId="478"/>
            <ac:picMkLst>
              <pc:docMk/>
              <pc:sldMasterMk cId="2695584717" sldId="2147483648"/>
              <pc:sldLayoutMk cId="3648491893" sldId="2147483652"/>
              <ac:picMk id="15" creationId="{CB165141-118E-4968-ADA2-3DA898DCBE60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32:46.830" v="309" actId="478"/>
            <ac:picMkLst>
              <pc:docMk/>
              <pc:sldMasterMk cId="2695584717" sldId="2147483648"/>
              <pc:sldLayoutMk cId="3648491893" sldId="2147483652"/>
              <ac:picMk id="17" creationId="{370CFF7A-EE4B-4E0D-B26C-CC3380B3FE76}"/>
            </ac:picMkLst>
          </pc:picChg>
          <pc:picChg chg="add del">
            <ac:chgData name="Christian Alonso Vargas Farias" userId="f0800195-5237-4b13-8d8e-9b32f3e89b5d" providerId="ADAL" clId="{D365B59F-56F5-4702-BBB5-D2F3ABBAE7DF}" dt="2020-02-10T21:45:21.170" v="404" actId="478"/>
            <ac:picMkLst>
              <pc:docMk/>
              <pc:sldMasterMk cId="2695584717" sldId="2147483648"/>
              <pc:sldLayoutMk cId="3648491893" sldId="2147483652"/>
              <ac:picMk id="18" creationId="{3FB532DA-CEFE-4E6B-B114-5AF19F18E890}"/>
            </ac:picMkLst>
          </pc:picChg>
          <pc:picChg chg="add">
            <ac:chgData name="Christian Alonso Vargas Farias" userId="f0800195-5237-4b13-8d8e-9b32f3e89b5d" providerId="ADAL" clId="{D365B59F-56F5-4702-BBB5-D2F3ABBAE7DF}" dt="2020-02-10T21:32:56.031" v="311"/>
            <ac:picMkLst>
              <pc:docMk/>
              <pc:sldMasterMk cId="2695584717" sldId="2147483648"/>
              <pc:sldLayoutMk cId="3648491893" sldId="2147483652"/>
              <ac:picMk id="19" creationId="{92ACFD0D-A4A8-41B5-9E81-82F013C4497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47:58.244" v="461" actId="167"/>
            <ac:picMkLst>
              <pc:docMk/>
              <pc:sldMasterMk cId="2695584717" sldId="2147483648"/>
              <pc:sldLayoutMk cId="3648491893" sldId="2147483652"/>
              <ac:picMk id="22" creationId="{B8B00757-DB99-422A-8988-CAAD8080C79D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2:16:11.154" v="701" actId="1076"/>
            <ac:picMkLst>
              <pc:docMk/>
              <pc:sldMasterMk cId="2695584717" sldId="2147483648"/>
              <pc:sldLayoutMk cId="3648491893" sldId="2147483652"/>
              <ac:picMk id="24" creationId="{D10B4DBD-0B1A-46C6-A923-B5E52C24A813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55.272" v="554" actId="1076"/>
            <ac:picMkLst>
              <pc:docMk/>
              <pc:sldMasterMk cId="2695584717" sldId="2147483648"/>
              <pc:sldLayoutMk cId="3648491893" sldId="2147483652"/>
              <ac:picMk id="64" creationId="{12EDF32C-FB8F-400C-B0E0-BD1D6BADF55B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8:07.487" v="557" actId="1076"/>
            <ac:picMkLst>
              <pc:docMk/>
              <pc:sldMasterMk cId="2695584717" sldId="2147483648"/>
              <pc:sldLayoutMk cId="3648491893" sldId="2147483652"/>
              <ac:picMk id="65" creationId="{8B8F24E2-2475-4C70-A7F3-30C60007746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9:47.001" v="563" actId="1076"/>
            <ac:picMkLst>
              <pc:docMk/>
              <pc:sldMasterMk cId="2695584717" sldId="2147483648"/>
              <pc:sldLayoutMk cId="3648491893" sldId="2147483652"/>
              <ac:picMk id="66" creationId="{98098F8E-EB42-45D2-A091-75A0883FC056}"/>
            </ac:picMkLst>
          </pc:picChg>
          <pc:picChg chg="add del mod">
            <ac:chgData name="Christian Alonso Vargas Farias" userId="f0800195-5237-4b13-8d8e-9b32f3e89b5d" providerId="ADAL" clId="{D365B59F-56F5-4702-BBB5-D2F3ABBAE7DF}" dt="2020-02-10T22:00:39.292" v="567" actId="478"/>
            <ac:picMkLst>
              <pc:docMk/>
              <pc:sldMasterMk cId="2695584717" sldId="2147483648"/>
              <pc:sldLayoutMk cId="3648491893" sldId="2147483652"/>
              <ac:picMk id="67" creationId="{4CC847CB-D03B-491B-A27E-0E87E25CA256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8" creationId="{3094224F-EBA0-45A8-AD0D-CF13DA6F172C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46.103" v="121" actId="2696"/>
          <pc:sldLayoutMkLst>
            <pc:docMk/>
            <pc:sldMasterMk cId="2695584717" sldId="2147483648"/>
            <pc:sldLayoutMk cId="866328131" sldId="2147483653"/>
          </pc:sldLayoutMkLst>
        </pc:sldLayoutChg>
        <pc:sldLayoutChg chg="delSp">
          <pc:chgData name="Christian Alonso Vargas Farias" userId="f0800195-5237-4b13-8d8e-9b32f3e89b5d" providerId="ADAL" clId="{D365B59F-56F5-4702-BBB5-D2F3ABBAE7DF}" dt="2020-02-10T20:47:04.339" v="126" actId="478"/>
          <pc:sldLayoutMkLst>
            <pc:docMk/>
            <pc:sldMasterMk cId="2695584717" sldId="2147483648"/>
            <pc:sldLayoutMk cId="516077080" sldId="2147483654"/>
          </pc:sldLayoutMkLst>
          <pc:spChg chg="del">
            <ac:chgData name="Christian Alonso Vargas Farias" userId="f0800195-5237-4b13-8d8e-9b32f3e89b5d" providerId="ADAL" clId="{D365B59F-56F5-4702-BBB5-D2F3ABBAE7DF}" dt="2020-02-10T20:47:04.339" v="126" actId="478"/>
            <ac:spMkLst>
              <pc:docMk/>
              <pc:sldMasterMk cId="2695584717" sldId="2147483648"/>
              <pc:sldLayoutMk cId="516077080" sldId="2147483654"/>
              <ac:spMk id="2" creationId="{522BA96F-6E5B-4251-B487-5EC76C499EA0}"/>
            </ac:spMkLst>
          </pc:spChg>
          <pc:spChg chg="del">
            <ac:chgData name="Christian Alonso Vargas Farias" userId="f0800195-5237-4b13-8d8e-9b32f3e89b5d" providerId="ADAL" clId="{D365B59F-56F5-4702-BBB5-D2F3ABBAE7DF}" dt="2020-02-10T20:46:59.253" v="123" actId="478"/>
            <ac:spMkLst>
              <pc:docMk/>
              <pc:sldMasterMk cId="2695584717" sldId="2147483648"/>
              <pc:sldLayoutMk cId="516077080" sldId="2147483654"/>
              <ac:spMk id="3" creationId="{80E2A7F0-E75C-45E4-8AEA-D9CAA121AF96}"/>
            </ac:spMkLst>
          </pc:spChg>
          <pc:spChg chg="del">
            <ac:chgData name="Christian Alonso Vargas Farias" userId="f0800195-5237-4b13-8d8e-9b32f3e89b5d" providerId="ADAL" clId="{D365B59F-56F5-4702-BBB5-D2F3ABBAE7DF}" dt="2020-02-10T20:47:01.266" v="124" actId="478"/>
            <ac:spMkLst>
              <pc:docMk/>
              <pc:sldMasterMk cId="2695584717" sldId="2147483648"/>
              <pc:sldLayoutMk cId="516077080" sldId="2147483654"/>
              <ac:spMk id="4" creationId="{751F1F55-FA70-49BD-80C6-68F65CC9215E}"/>
            </ac:spMkLst>
          </pc:spChg>
          <pc:spChg chg="del">
            <ac:chgData name="Christian Alonso Vargas Farias" userId="f0800195-5237-4b13-8d8e-9b32f3e89b5d" providerId="ADAL" clId="{D365B59F-56F5-4702-BBB5-D2F3ABBAE7DF}" dt="2020-02-10T20:47:02.545" v="125" actId="478"/>
            <ac:spMkLst>
              <pc:docMk/>
              <pc:sldMasterMk cId="2695584717" sldId="2147483648"/>
              <pc:sldLayoutMk cId="516077080" sldId="2147483654"/>
              <ac:spMk id="5" creationId="{71E5CC14-ED63-4EE9-AD17-440BCC74ED78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1:46:30.319" v="410" actId="2696"/>
          <pc:sldLayoutMkLst>
            <pc:docMk/>
            <pc:sldMasterMk cId="2695584717" sldId="2147483648"/>
            <pc:sldLayoutMk cId="139587658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43.856" v="120" actId="2696"/>
          <pc:sldLayoutMkLst>
            <pc:docMk/>
            <pc:sldMasterMk cId="2695584717" sldId="2147483648"/>
            <pc:sldLayoutMk cId="796377885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56:19.659" v="538" actId="2696"/>
          <pc:sldLayoutMkLst>
            <pc:docMk/>
            <pc:sldMasterMk cId="2695584717" sldId="2147483648"/>
            <pc:sldLayoutMk cId="4099773708" sldId="2147483655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1T15:13:28.024" v="907" actId="2696"/>
          <pc:sldLayoutMkLst>
            <pc:docMk/>
            <pc:sldMasterMk cId="2695584717" sldId="2147483648"/>
            <pc:sldLayoutMk cId="4203758753" sldId="2147483655"/>
          </pc:sldLayoutMkLst>
          <pc:spChg chg="add del">
            <ac:chgData name="Christian Alonso Vargas Farias" userId="f0800195-5237-4b13-8d8e-9b32f3e89b5d" providerId="ADAL" clId="{D365B59F-56F5-4702-BBB5-D2F3ABBAE7DF}" dt="2020-02-10T22:12:55.746" v="662" actId="11529"/>
            <ac:spMkLst>
              <pc:docMk/>
              <pc:sldMasterMk cId="2695584717" sldId="2147483648"/>
              <pc:sldLayoutMk cId="4203758753" sldId="2147483655"/>
              <ac:spMk id="2" creationId="{E2935435-5B43-4AED-9BAD-42956934D225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1T15:10:54.142" v="904" actId="478"/>
            <ac:spMkLst>
              <pc:docMk/>
              <pc:sldMasterMk cId="2695584717" sldId="2147483648"/>
              <pc:sldLayoutMk cId="4203758753" sldId="2147483655"/>
              <ac:spMk id="3" creationId="{4C5A065B-5323-463C-921E-5649E76314CD}"/>
            </ac:spMkLst>
          </pc:spChg>
          <pc:spChg chg="add del">
            <ac:chgData name="Christian Alonso Vargas Farias" userId="f0800195-5237-4b13-8d8e-9b32f3e89b5d" providerId="ADAL" clId="{D365B59F-56F5-4702-BBB5-D2F3ABBAE7DF}" dt="2020-02-10T22:17:44.974" v="724" actId="11529"/>
            <ac:spMkLst>
              <pc:docMk/>
              <pc:sldMasterMk cId="2695584717" sldId="2147483648"/>
              <pc:sldLayoutMk cId="4203758753" sldId="2147483655"/>
              <ac:spMk id="4" creationId="{414F457D-B4D1-40CA-9BC2-17DB088E50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20:06.664" v="743" actId="478"/>
            <ac:spMkLst>
              <pc:docMk/>
              <pc:sldMasterMk cId="2695584717" sldId="2147483648"/>
              <pc:sldLayoutMk cId="4203758753" sldId="2147483655"/>
              <ac:spMk id="5" creationId="{7AC40728-20BD-41D4-84DF-82115064D94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9:08.623" v="741"/>
            <ac:spMkLst>
              <pc:docMk/>
              <pc:sldMasterMk cId="2695584717" sldId="2147483648"/>
              <pc:sldLayoutMk cId="4203758753" sldId="2147483655"/>
              <ac:spMk id="6" creationId="{AE689056-401D-44E8-B0FF-47608CD5C065}"/>
            </ac:spMkLst>
          </pc:spChg>
          <pc:spChg chg="add del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58" creationId="{F2093161-B4AB-4843-9EC6-576CB627D45C}"/>
            </ac:spMkLst>
          </pc:spChg>
          <pc:spChg chg="del mod">
            <ac:chgData name="Christian Alonso Vargas Farias" userId="f0800195-5237-4b13-8d8e-9b32f3e89b5d" providerId="ADAL" clId="{D365B59F-56F5-4702-BBB5-D2F3ABBAE7DF}" dt="2020-02-10T22:17:32.978" v="723" actId="478"/>
            <ac:spMkLst>
              <pc:docMk/>
              <pc:sldMasterMk cId="2695584717" sldId="2147483648"/>
              <pc:sldLayoutMk cId="4203758753" sldId="2147483655"/>
              <ac:spMk id="72" creationId="{2AE517C0-858F-4BD7-B3D9-4CD67605E9B5}"/>
            </ac:spMkLst>
          </pc:sp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19" creationId="{92ACFD0D-A4A8-41B5-9E81-82F013C44979}"/>
            </ac:picMkLst>
          </pc:picChg>
          <pc:picChg chg="del">
            <ac:chgData name="Christian Alonso Vargas Farias" userId="f0800195-5237-4b13-8d8e-9b32f3e89b5d" providerId="ADAL" clId="{D365B59F-56F5-4702-BBB5-D2F3ABBAE7DF}" dt="2020-02-10T22:12:46.823" v="661" actId="478"/>
            <ac:picMkLst>
              <pc:docMk/>
              <pc:sldMasterMk cId="2695584717" sldId="2147483648"/>
              <pc:sldLayoutMk cId="4203758753" sldId="2147483655"/>
              <ac:picMk id="22" creationId="{B8B00757-DB99-422A-8988-CAAD8080C79D}"/>
            </ac:picMkLst>
          </pc:picChg>
          <pc:picChg chg="del">
            <ac:chgData name="Christian Alonso Vargas Farias" userId="f0800195-5237-4b13-8d8e-9b32f3e89b5d" providerId="ADAL" clId="{D365B59F-56F5-4702-BBB5-D2F3ABBAE7DF}" dt="2020-02-10T22:15:21.889" v="690" actId="478"/>
            <ac:picMkLst>
              <pc:docMk/>
              <pc:sldMasterMk cId="2695584717" sldId="2147483648"/>
              <pc:sldLayoutMk cId="4203758753" sldId="2147483655"/>
              <ac:picMk id="24" creationId="{D10B4DBD-0B1A-46C6-A923-B5E52C24A813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8:59.045" v="736" actId="478"/>
            <ac:picMkLst>
              <pc:docMk/>
              <pc:sldMasterMk cId="2695584717" sldId="2147483648"/>
              <pc:sldLayoutMk cId="4203758753" sldId="2147483655"/>
              <ac:picMk id="64" creationId="{12EDF32C-FB8F-400C-B0E0-BD1D6BADF55B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1.806" v="738" actId="478"/>
            <ac:picMkLst>
              <pc:docMk/>
              <pc:sldMasterMk cId="2695584717" sldId="2147483648"/>
              <pc:sldLayoutMk cId="4203758753" sldId="2147483655"/>
              <ac:picMk id="65" creationId="{8B8F24E2-2475-4C70-A7F3-30C600077461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0.340" v="737" actId="478"/>
            <ac:picMkLst>
              <pc:docMk/>
              <pc:sldMasterMk cId="2695584717" sldId="2147483648"/>
              <pc:sldLayoutMk cId="4203758753" sldId="2147483655"/>
              <ac:picMk id="66" creationId="{98098F8E-EB42-45D2-A091-75A0883FC056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8" creationId="{3094224F-EBA0-45A8-AD0D-CF13DA6F172C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1:56:19.737" v="539" actId="2696"/>
          <pc:sldLayoutMkLst>
            <pc:docMk/>
            <pc:sldMasterMk cId="2695584717" sldId="2147483648"/>
            <pc:sldLayoutMk cId="189286522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46:30.351" v="411" actId="2696"/>
          <pc:sldLayoutMkLst>
            <pc:docMk/>
            <pc:sldMasterMk cId="2695584717" sldId="2147483648"/>
            <pc:sldLayoutMk cId="342652904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5.354" v="119" actId="2696"/>
          <pc:sldLayoutMkLst>
            <pc:docMk/>
            <pc:sldMasterMk cId="2695584717" sldId="2147483648"/>
            <pc:sldLayoutMk cId="367746200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46.845" v="763" actId="2696"/>
          <pc:sldLayoutMkLst>
            <pc:docMk/>
            <pc:sldMasterMk cId="2695584717" sldId="2147483648"/>
            <pc:sldLayoutMk cId="425477975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3:53:22.451" v="826" actId="2696"/>
          <pc:sldLayoutMkLst>
            <pc:docMk/>
            <pc:sldMasterMk cId="1508707299" sldId="2147483656"/>
            <pc:sldLayoutMk cId="1283916674" sldId="2147483657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3.857" v="118" actId="2696"/>
          <pc:sldLayoutMkLst>
            <pc:docMk/>
            <pc:sldMasterMk cId="2695584717" sldId="2147483648"/>
            <pc:sldLayoutMk cId="3259249935" sldId="2147483657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2:49.145" v="916"/>
          <pc:sldLayoutMkLst>
            <pc:docMk/>
            <pc:sldMasterMk cId="2695584717" sldId="2147483648"/>
            <pc:sldLayoutMk cId="126941514" sldId="2147483658"/>
          </pc:sldLayoutMkLst>
          <pc:spChg chg="mod">
            <ac:chgData name="Christian Alonso Vargas Farias" userId="f0800195-5237-4b13-8d8e-9b32f3e89b5d" providerId="ADAL" clId="{D365B59F-56F5-4702-BBB5-D2F3ABBAE7DF}" dt="2020-02-11T15:10:15.844" v="900" actId="20577"/>
            <ac:spMkLst>
              <pc:docMk/>
              <pc:sldMasterMk cId="2695584717" sldId="2147483648"/>
              <pc:sldLayoutMk cId="126941514" sldId="2147483658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5:10:38.622" v="903" actId="242"/>
            <ac:spMkLst>
              <pc:docMk/>
              <pc:sldMasterMk cId="2695584717" sldId="2147483648"/>
              <pc:sldLayoutMk cId="126941514" sldId="2147483658"/>
              <ac:spMk id="3" creationId="{CA290FE7-7D94-42C2-84BB-EE1ECD8280D5}"/>
            </ac:spMkLst>
          </pc:spChg>
          <pc:spChg chg="del">
            <ac:chgData name="Christian Alonso Vargas Farias" userId="f0800195-5237-4b13-8d8e-9b32f3e89b5d" providerId="ADAL" clId="{D365B59F-56F5-4702-BBB5-D2F3ABBAE7DF}" dt="2020-02-11T14:35:29.481" v="870" actId="478"/>
            <ac:spMkLst>
              <pc:docMk/>
              <pc:sldMasterMk cId="2695584717" sldId="2147483648"/>
              <pc:sldLayoutMk cId="126941514" sldId="2147483658"/>
              <ac:spMk id="4" creationId="{0AB64B77-8EB1-44AD-A22E-3CE7B8A13A8C}"/>
            </ac:spMkLst>
          </pc:spChg>
          <pc:spChg chg="del">
            <ac:chgData name="Christian Alonso Vargas Farias" userId="f0800195-5237-4b13-8d8e-9b32f3e89b5d" providerId="ADAL" clId="{D365B59F-56F5-4702-BBB5-D2F3ABBAE7DF}" dt="2020-02-11T14:35:31.251" v="871" actId="478"/>
            <ac:spMkLst>
              <pc:docMk/>
              <pc:sldMasterMk cId="2695584717" sldId="2147483648"/>
              <pc:sldLayoutMk cId="126941514" sldId="2147483658"/>
              <ac:spMk id="5" creationId="{12575B52-0E4A-4005-92EC-A2B515FAAD08}"/>
            </ac:spMkLst>
          </pc:spChg>
          <pc:spChg chg="del">
            <ac:chgData name="Christian Alonso Vargas Farias" userId="f0800195-5237-4b13-8d8e-9b32f3e89b5d" providerId="ADAL" clId="{D365B59F-56F5-4702-BBB5-D2F3ABBAE7DF}" dt="2020-02-11T14:35:32.511" v="872" actId="478"/>
            <ac:spMkLst>
              <pc:docMk/>
              <pc:sldMasterMk cId="2695584717" sldId="2147483648"/>
              <pc:sldLayoutMk cId="126941514" sldId="2147483658"/>
              <ac:spMk id="6" creationId="{05613AA4-CFD0-4245-ADE5-63578A0F6EEA}"/>
            </ac:spMkLst>
          </pc:spChg>
          <pc:spChg chg="add mod">
            <ac:chgData name="Christian Alonso Vargas Farias" userId="f0800195-5237-4b13-8d8e-9b32f3e89b5d" providerId="ADAL" clId="{D365B59F-56F5-4702-BBB5-D2F3ABBAE7DF}" dt="2020-02-12T14:42:49.145" v="916"/>
            <ac:spMkLst>
              <pc:docMk/>
              <pc:sldMasterMk cId="2695584717" sldId="2147483648"/>
              <pc:sldLayoutMk cId="126941514" sldId="2147483658"/>
              <ac:spMk id="7" creationId="{D6E60A2D-DFBA-4D40-BA5E-8FDD28981406}"/>
            </ac:spMkLst>
          </pc:spChg>
          <pc:spChg chg="add mod">
            <ac:chgData name="Christian Alonso Vargas Farias" userId="f0800195-5237-4b13-8d8e-9b32f3e89b5d" providerId="ADAL" clId="{D365B59F-56F5-4702-BBB5-D2F3ABBAE7DF}" dt="2020-02-11T14:36:04.674" v="876" actId="2085"/>
            <ac:spMkLst>
              <pc:docMk/>
              <pc:sldMasterMk cId="2695584717" sldId="2147483648"/>
              <pc:sldLayoutMk cId="126941514" sldId="2147483658"/>
              <ac:spMk id="11" creationId="{CB004D1E-7A65-479F-AB76-014D2C4A210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09:42.086" v="884" actId="478"/>
            <ac:spMkLst>
              <pc:docMk/>
              <pc:sldMasterMk cId="2695584717" sldId="2147483648"/>
              <pc:sldLayoutMk cId="126941514" sldId="2147483658"/>
              <ac:spMk id="12" creationId="{EAEF6CD1-15F1-45FA-BE4E-0684D697B056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04.684" v="890" actId="478"/>
            <ac:spMkLst>
              <pc:docMk/>
              <pc:sldMasterMk cId="2695584717" sldId="2147483648"/>
              <pc:sldLayoutMk cId="126941514" sldId="2147483658"/>
              <ac:spMk id="13" creationId="{F3E850EA-274C-4458-9903-80741087737B}"/>
            </ac:spMkLst>
          </pc:sp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8" creationId="{59686318-6B29-40A8-A3FA-EBB04C106F2A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9" creationId="{1C2065E5-F751-485E-B8DF-F6F6173CB812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10" creationId="{0CA4040A-B20C-47F8-8062-527C2C61A19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32.326" v="117" actId="2696"/>
          <pc:sldLayoutMkLst>
            <pc:docMk/>
            <pc:sldMasterMk cId="2695584717" sldId="2147483648"/>
            <pc:sldLayoutMk cId="2993323880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0.797" v="116" actId="2696"/>
          <pc:sldLayoutMkLst>
            <pc:docMk/>
            <pc:sldMasterMk cId="2695584717" sldId="2147483648"/>
            <pc:sldLayoutMk cId="1852611251" sldId="2147483659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3:17.735" v="921" actId="167"/>
          <pc:sldLayoutMkLst>
            <pc:docMk/>
            <pc:sldMasterMk cId="2695584717" sldId="2147483648"/>
            <pc:sldLayoutMk cId="2206713571" sldId="2147483659"/>
          </pc:sldLayoutMkLst>
          <pc:spChg chg="del mod">
            <ac:chgData name="Christian Alonso Vargas Farias" userId="f0800195-5237-4b13-8d8e-9b32f3e89b5d" providerId="ADAL" clId="{D365B59F-56F5-4702-BBB5-D2F3ABBAE7DF}" dt="2020-02-11T13:55:16.499" v="866" actId="478"/>
            <ac:spMkLst>
              <pc:docMk/>
              <pc:sldMasterMk cId="2695584717" sldId="2147483648"/>
              <pc:sldLayoutMk cId="2206713571" sldId="2147483659"/>
              <ac:spMk id="2" creationId="{69FC8C93-64E0-40FA-BCCC-AE84C4637A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7.895" v="831" actId="478"/>
            <ac:spMkLst>
              <pc:docMk/>
              <pc:sldMasterMk cId="2695584717" sldId="2147483648"/>
              <pc:sldLayoutMk cId="2206713571" sldId="2147483659"/>
              <ac:spMk id="3" creationId="{342C6252-2DDB-43C0-8241-75FA02D53CF9}"/>
            </ac:spMkLst>
          </pc:spChg>
          <pc:spChg chg="add mod">
            <ac:chgData name="Christian Alonso Vargas Farias" userId="f0800195-5237-4b13-8d8e-9b32f3e89b5d" providerId="ADAL" clId="{D365B59F-56F5-4702-BBB5-D2F3ABBAE7DF}" dt="2020-02-11T13:55:21.099" v="867" actId="1076"/>
            <ac:spMkLst>
              <pc:docMk/>
              <pc:sldMasterMk cId="2695584717" sldId="2147483648"/>
              <pc:sldLayoutMk cId="2206713571" sldId="2147483659"/>
              <ac:spMk id="4" creationId="{4F70C511-72C5-4DA8-80A5-9C968DFCAE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5.755" v="830" actId="478"/>
            <ac:spMkLst>
              <pc:docMk/>
              <pc:sldMasterMk cId="2695584717" sldId="2147483648"/>
              <pc:sldLayoutMk cId="2206713571" sldId="2147483659"/>
              <ac:spMk id="19" creationId="{9DA36818-F61B-4B28-B280-572A83C6FC95}"/>
            </ac:spMkLst>
          </pc:spChg>
          <pc:picChg chg="add 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9" creationId="{072303AE-2C5D-4DCC-A5E2-A6B5615EBFDA}"/>
            </ac:picMkLst>
          </pc:picChg>
          <pc:picChg chg="del">
            <ac:chgData name="Christian Alonso Vargas Farias" userId="f0800195-5237-4b13-8d8e-9b32f3e89b5d" providerId="ADAL" clId="{D365B59F-56F5-4702-BBB5-D2F3ABBAE7DF}" dt="2020-02-12T14:43:12.475" v="919" actId="478"/>
            <ac:picMkLst>
              <pc:docMk/>
              <pc:sldMasterMk cId="2695584717" sldId="2147483648"/>
              <pc:sldLayoutMk cId="2206713571" sldId="2147483659"/>
              <ac:picMk id="12" creationId="{F3E43A05-558E-4AB4-8A61-B280805FE751}"/>
            </ac:picMkLst>
          </pc:picChg>
          <pc:picChg chg="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14" creationId="{15E1FBFF-3347-496D-99A1-DFB16468ACC9}"/>
            </ac:picMkLst>
          </pc:picChg>
        </pc:sldLayoutChg>
        <pc:sldLayoutChg chg="addSp delSp">
          <pc:chgData name="Christian Alonso Vargas Farias" userId="f0800195-5237-4b13-8d8e-9b32f3e89b5d" providerId="ADAL" clId="{D365B59F-56F5-4702-BBB5-D2F3ABBAE7DF}" dt="2020-02-12T14:43:01.620" v="918"/>
          <pc:sldLayoutMkLst>
            <pc:docMk/>
            <pc:sldMasterMk cId="2695584717" sldId="2147483648"/>
            <pc:sldLayoutMk cId="3508438015" sldId="2147483660"/>
          </pc:sldLayoutMkLst>
          <pc:spChg chg="del">
            <ac:chgData name="Christian Alonso Vargas Farias" userId="f0800195-5237-4b13-8d8e-9b32f3e89b5d" providerId="ADAL" clId="{D365B59F-56F5-4702-BBB5-D2F3ABBAE7DF}" dt="2020-02-11T15:39:21.813" v="908" actId="478"/>
            <ac:spMkLst>
              <pc:docMk/>
              <pc:sldMasterMk cId="2695584717" sldId="2147483648"/>
              <pc:sldLayoutMk cId="3508438015" sldId="2147483660"/>
              <ac:spMk id="3" creationId="{CA290FE7-7D94-42C2-84BB-EE1ECD8280D5}"/>
            </ac:spMkLst>
          </pc:spChg>
          <pc:spChg chg="add">
            <ac:chgData name="Christian Alonso Vargas Farias" userId="f0800195-5237-4b13-8d8e-9b32f3e89b5d" providerId="ADAL" clId="{D365B59F-56F5-4702-BBB5-D2F3ABBAE7DF}" dt="2020-02-12T14:43:01.620" v="918"/>
            <ac:spMkLst>
              <pc:docMk/>
              <pc:sldMasterMk cId="2695584717" sldId="2147483648"/>
              <pc:sldLayoutMk cId="3508438015" sldId="2147483660"/>
              <ac:spMk id="6" creationId="{7174B5D1-C089-4DE6-83C8-818A8281A9DB}"/>
            </ac:spMkLst>
          </pc:spChg>
          <pc:spChg chg="del">
            <ac:chgData name="Christian Alonso Vargas Farias" userId="f0800195-5237-4b13-8d8e-9b32f3e89b5d" providerId="ADAL" clId="{D365B59F-56F5-4702-BBB5-D2F3ABBAE7DF}" dt="2020-02-12T14:42:59.366" v="917" actId="478"/>
            <ac:spMkLst>
              <pc:docMk/>
              <pc:sldMasterMk cId="2695584717" sldId="2147483648"/>
              <pc:sldLayoutMk cId="3508438015" sldId="2147483660"/>
              <ac:spMk id="7" creationId="{D6E60A2D-DFBA-4D40-BA5E-8FDD28981406}"/>
            </ac:spMkLst>
          </pc:spChg>
          <pc:picChg chg="del">
            <ac:chgData name="Christian Alonso Vargas Farias" userId="f0800195-5237-4b13-8d8e-9b32f3e89b5d" providerId="ADAL" clId="{D365B59F-56F5-4702-BBB5-D2F3ABBAE7DF}" dt="2020-02-11T15:39:22.693" v="909" actId="478"/>
            <ac:picMkLst>
              <pc:docMk/>
              <pc:sldMasterMk cId="2695584717" sldId="2147483648"/>
              <pc:sldLayoutMk cId="3508438015" sldId="2147483660"/>
              <ac:picMk id="9" creationId="{1C2065E5-F751-485E-B8DF-F6F6173CB812}"/>
            </ac:picMkLst>
          </pc:picChg>
          <pc:picChg chg="del">
            <ac:chgData name="Christian Alonso Vargas Farias" userId="f0800195-5237-4b13-8d8e-9b32f3e89b5d" providerId="ADAL" clId="{D365B59F-56F5-4702-BBB5-D2F3ABBAE7DF}" dt="2020-02-11T15:39:23.773" v="910" actId="478"/>
            <ac:picMkLst>
              <pc:docMk/>
              <pc:sldMasterMk cId="2695584717" sldId="2147483648"/>
              <pc:sldLayoutMk cId="3508438015" sldId="2147483660"/>
              <ac:picMk id="10" creationId="{0CA4040A-B20C-47F8-8062-527C2C61A199}"/>
            </ac:picMkLst>
          </pc:picChg>
        </pc:sldLayoutChg>
      </pc:sldMasterChg>
      <pc:sldMasterChg chg="addSp modSp">
        <pc:chgData name="Christian Alonso Vargas Farias" userId="f0800195-5237-4b13-8d8e-9b32f3e89b5d" providerId="ADAL" clId="{D365B59F-56F5-4702-BBB5-D2F3ABBAE7DF}" dt="2020-02-11T12:58:26.226" v="762"/>
        <pc:sldMasterMkLst>
          <pc:docMk/>
          <pc:sldMasterMk cId="1286178393" sldId="2147483656"/>
        </pc:sldMasterMkLst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2" creationId="{AFE203C2-491D-440F-A3FC-31EB37F744F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3" creationId="{F88BA9F9-EF1D-4D23-99A9-3DB20BE9FC9D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4" creationId="{F8550031-A32C-484F-B8AA-66DB2C6B3222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5" creationId="{B2325CA3-5B69-45F8-87FA-094270006A1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6" creationId="{EF676B0F-20B6-4098-B84B-E6A640A9AA53}"/>
          </ac:spMkLst>
        </pc:spChg>
      </pc:sldMasterChg>
      <pc:sldMasterChg chg="addSp modSp del delSldLayout modSldLayout">
        <pc:chgData name="Christian Alonso Vargas Farias" userId="f0800195-5237-4b13-8d8e-9b32f3e89b5d" providerId="ADAL" clId="{D365B59F-56F5-4702-BBB5-D2F3ABBAE7DF}" dt="2020-02-11T13:04:16.574" v="824" actId="120"/>
        <pc:sldMasterMkLst>
          <pc:docMk/>
          <pc:sldMasterMk cId="1508707299" sldId="2147483656"/>
        </pc:sldMasterMkLst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2" creationId="{9CAB06C7-801C-4B9F-911D-02D826A648F3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3" creationId="{88C8F345-1437-41EE-86C4-2A23D8419EB4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4" creationId="{000D165E-CB5D-4CDA-8C4E-44D765776B86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5" creationId="{3918985A-2FB3-456E-9D23-C83823764FA5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6" creationId="{228F4306-EA93-495A-B378-6B00281C7ABE}"/>
          </ac:spMkLst>
        </pc:spChg>
        <pc:sldLayoutChg chg="addSp delSp modSp setBg">
          <pc:chgData name="Christian Alonso Vargas Farias" userId="f0800195-5237-4b13-8d8e-9b32f3e89b5d" providerId="ADAL" clId="{D365B59F-56F5-4702-BBB5-D2F3ABBAE7DF}" dt="2020-02-11T13:04:16.574" v="824" actId="120"/>
          <pc:sldLayoutMkLst>
            <pc:docMk/>
            <pc:sldMasterMk cId="1508707299" sldId="2147483656"/>
            <pc:sldLayoutMk cId="1283916674" sldId="2147483657"/>
          </pc:sldLayoutMkLst>
          <pc:spChg chg="mod">
            <ac:chgData name="Christian Alonso Vargas Farias" userId="f0800195-5237-4b13-8d8e-9b32f3e89b5d" providerId="ADAL" clId="{D365B59F-56F5-4702-BBB5-D2F3ABBAE7DF}" dt="2020-02-11T13:02:14.341" v="799" actId="1035"/>
            <ac:spMkLst>
              <pc:docMk/>
              <pc:sldMasterMk cId="1508707299" sldId="2147483656"/>
              <pc:sldLayoutMk cId="1283916674" sldId="2147483657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3:04:16.574" v="824" actId="120"/>
            <ac:spMkLst>
              <pc:docMk/>
              <pc:sldMasterMk cId="1508707299" sldId="2147483656"/>
              <pc:sldLayoutMk cId="1283916674" sldId="2147483657"/>
              <ac:spMk id="3" creationId="{CA290FE7-7D94-42C2-84BB-EE1ECD8280D5}"/>
            </ac:spMkLst>
          </pc:spChg>
          <pc:spChg chg="mod">
            <ac:chgData name="Christian Alonso Vargas Farias" userId="f0800195-5237-4b13-8d8e-9b32f3e89b5d" providerId="ADAL" clId="{D365B59F-56F5-4702-BBB5-D2F3ABBAE7DF}" dt="2020-02-11T13:03:59.666" v="819" actId="14100"/>
            <ac:spMkLst>
              <pc:docMk/>
              <pc:sldMasterMk cId="1508707299" sldId="2147483656"/>
              <pc:sldLayoutMk cId="1283916674" sldId="2147483657"/>
              <ac:spMk id="4" creationId="{0AB64B77-8EB1-44AD-A22E-3CE7B8A13A8C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6.994" v="823" actId="478"/>
            <ac:spMkLst>
              <pc:docMk/>
              <pc:sldMasterMk cId="1508707299" sldId="2147483656"/>
              <pc:sldLayoutMk cId="1283916674" sldId="2147483657"/>
              <ac:spMk id="5" creationId="{12575B52-0E4A-4005-92EC-A2B515FAAD08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1.356" v="820" actId="478"/>
            <ac:spMkLst>
              <pc:docMk/>
              <pc:sldMasterMk cId="1508707299" sldId="2147483656"/>
              <pc:sldLayoutMk cId="1283916674" sldId="2147483657"/>
              <ac:spMk id="6" creationId="{05613AA4-CFD0-4245-ADE5-63578A0F6EE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2:53.700" v="808" actId="478"/>
            <ac:spMkLst>
              <pc:docMk/>
              <pc:sldMasterMk cId="1508707299" sldId="2147483656"/>
              <pc:sldLayoutMk cId="1283916674" sldId="2147483657"/>
              <ac:spMk id="13" creationId="{76617AE2-8281-49B1-9850-2E6AD4D9ABC5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3:20.995" v="816" actId="478"/>
            <ac:spMkLst>
              <pc:docMk/>
              <pc:sldMasterMk cId="1508707299" sldId="2147483656"/>
              <pc:sldLayoutMk cId="1283916674" sldId="2147483657"/>
              <ac:spMk id="14" creationId="{1DDDDBD0-15F3-4A03-AE57-F3B7E1255572}"/>
            </ac:spMkLst>
          </pc:sp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7" creationId="{7C23D658-D927-4D52-91D0-76CBC4C630B7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8" creationId="{52BCEFCD-D2C5-4D7E-B74A-6132470B2111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9" creationId="{2E2220DD-EC57-42DA-B91F-EE4841A74170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10" creationId="{E37DDDDB-990A-4791-8A44-5A8EDE0E452D}"/>
            </ac:picMkLst>
          </pc:picChg>
          <pc:picChg chg="add">
            <ac:chgData name="Christian Alonso Vargas Farias" userId="f0800195-5237-4b13-8d8e-9b32f3e89b5d" providerId="ADAL" clId="{D365B59F-56F5-4702-BBB5-D2F3ABBAE7DF}" dt="2020-02-11T12:59:40.707" v="779"/>
            <ac:picMkLst>
              <pc:docMk/>
              <pc:sldMasterMk cId="1508707299" sldId="2147483656"/>
              <pc:sldLayoutMk cId="1283916674" sldId="2147483657"/>
              <ac:picMk id="11" creationId="{89DCA559-6E43-413C-859E-0ABBF4ED9341}"/>
            </ac:picMkLst>
          </pc:picChg>
          <pc:picChg chg="add del ord">
            <ac:chgData name="Christian Alonso Vargas Farias" userId="f0800195-5237-4b13-8d8e-9b32f3e89b5d" providerId="ADAL" clId="{D365B59F-56F5-4702-BBB5-D2F3ABBAE7DF}" dt="2020-02-11T13:04:05.034" v="822" actId="478"/>
            <ac:picMkLst>
              <pc:docMk/>
              <pc:sldMasterMk cId="1508707299" sldId="2147483656"/>
              <pc:sldLayoutMk cId="1283916674" sldId="2147483657"/>
              <ac:picMk id="12" creationId="{6CBE2BB9-C779-43BB-88DF-5A95B30DE3D3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1T12:58:57.606" v="766" actId="2696"/>
          <pc:sldLayoutMkLst>
            <pc:docMk/>
            <pc:sldMasterMk cId="1508707299" sldId="2147483656"/>
            <pc:sldLayoutMk cId="2491576849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7" actId="2696"/>
          <pc:sldLayoutMkLst>
            <pc:docMk/>
            <pc:sldMasterMk cId="1508707299" sldId="2147483656"/>
            <pc:sldLayoutMk cId="847728096" sldId="2147483659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8" actId="2696"/>
          <pc:sldLayoutMkLst>
            <pc:docMk/>
            <pc:sldMasterMk cId="1508707299" sldId="2147483656"/>
            <pc:sldLayoutMk cId="4083583910" sldId="2147483660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9" actId="2696"/>
          <pc:sldLayoutMkLst>
            <pc:docMk/>
            <pc:sldMasterMk cId="1508707299" sldId="2147483656"/>
            <pc:sldLayoutMk cId="3243765119" sldId="2147483661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0" actId="2696"/>
          <pc:sldLayoutMkLst>
            <pc:docMk/>
            <pc:sldMasterMk cId="1508707299" sldId="2147483656"/>
            <pc:sldLayoutMk cId="2370025393" sldId="2147483662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1" actId="2696"/>
          <pc:sldLayoutMkLst>
            <pc:docMk/>
            <pc:sldMasterMk cId="1508707299" sldId="2147483656"/>
            <pc:sldLayoutMk cId="1981491712" sldId="2147483663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2" actId="2696"/>
          <pc:sldLayoutMkLst>
            <pc:docMk/>
            <pc:sldMasterMk cId="1508707299" sldId="2147483656"/>
            <pc:sldLayoutMk cId="3805060545" sldId="2147483664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3" actId="2696"/>
          <pc:sldLayoutMkLst>
            <pc:docMk/>
            <pc:sldMasterMk cId="1508707299" sldId="2147483656"/>
            <pc:sldLayoutMk cId="2329073370" sldId="214748366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4" actId="2696"/>
          <pc:sldLayoutMkLst>
            <pc:docMk/>
            <pc:sldMasterMk cId="1508707299" sldId="2147483656"/>
            <pc:sldLayoutMk cId="929103787" sldId="214748366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5" actId="2696"/>
          <pc:sldLayoutMkLst>
            <pc:docMk/>
            <pc:sldMasterMk cId="1508707299" sldId="2147483656"/>
            <pc:sldLayoutMk cId="3255893446" sldId="2147483667"/>
          </pc:sldLayoutMkLst>
        </pc:sldLayoutChg>
      </pc:sldMasterChg>
    </pc:docChg>
  </pc:docChgLst>
  <pc:docChgLst>
    <pc:chgData name="FELIPE ANTONIO OLIVARES ACUNA" userId="S::felipe.olivaresac@correoaiep.cl::073f0951-1222-40d6-965f-79a28c6ac934" providerId="AD" clId="Web-{85E86157-F3E1-2B31-CE9A-430FACF4CD6C}"/>
    <pc:docChg chg="modSld">
      <pc:chgData name="FELIPE ANTONIO OLIVARES ACUNA" userId="S::felipe.olivaresac@correoaiep.cl::073f0951-1222-40d6-965f-79a28c6ac934" providerId="AD" clId="Web-{85E86157-F3E1-2B31-CE9A-430FACF4CD6C}" dt="2022-06-15T16:11:01.402" v="4" actId="20577"/>
      <pc:docMkLst>
        <pc:docMk/>
      </pc:docMkLst>
      <pc:sldChg chg="modSp">
        <pc:chgData name="FELIPE ANTONIO OLIVARES ACUNA" userId="S::felipe.olivaresac@correoaiep.cl::073f0951-1222-40d6-965f-79a28c6ac934" providerId="AD" clId="Web-{85E86157-F3E1-2B31-CE9A-430FACF4CD6C}" dt="2022-06-15T16:11:01.402" v="4" actId="20577"/>
        <pc:sldMkLst>
          <pc:docMk/>
          <pc:sldMk cId="58933441" sldId="258"/>
        </pc:sldMkLst>
        <pc:spChg chg="mod">
          <ac:chgData name="FELIPE ANTONIO OLIVARES ACUNA" userId="S::felipe.olivaresac@correoaiep.cl::073f0951-1222-40d6-965f-79a28c6ac934" providerId="AD" clId="Web-{85E86157-F3E1-2B31-CE9A-430FACF4CD6C}" dt="2022-06-15T16:11:01.402" v="4" actId="20577"/>
          <ac:spMkLst>
            <pc:docMk/>
            <pc:sldMk cId="58933441" sldId="258"/>
            <ac:spMk id="2" creationId="{C3F34950-513E-47CE-9550-F4E85D9019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Taller de aplicaciones Móviles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16 de Agosto 2022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1304C9-3A40-447E-8484-7879859F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Hora de entrada/conexión hasta 15 minutos después del comienzo del modulo.</a:t>
            </a:r>
          </a:p>
          <a:p>
            <a:r>
              <a:rPr lang="es-CL" dirty="0"/>
              <a:t>Se obtendrán décimas por participación en clases (desarrollo de actividades/avances).</a:t>
            </a:r>
          </a:p>
          <a:p>
            <a:r>
              <a:rPr lang="es-CL" dirty="0"/>
              <a:t>Las evaluaciones son de carácter presencial. En caso de no poder asistir enviar un correo con anticipación, de esta manera evaluar la posibilidad de rendir la prueba de recuperación.</a:t>
            </a:r>
          </a:p>
          <a:p>
            <a:r>
              <a:rPr lang="es-CL" dirty="0"/>
              <a:t>El % mínimo de asistencia para aprobar el ramo es de 70%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7F04CB-B6AD-4BD5-B10D-3F2BFDE3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Reglas</a:t>
            </a:r>
          </a:p>
        </p:txBody>
      </p:sp>
    </p:spTree>
    <p:extLst>
      <p:ext uri="{BB962C8B-B14F-4D97-AF65-F5344CB8AC3E}">
        <p14:creationId xmlns:p14="http://schemas.microsoft.com/office/powerpoint/2010/main" val="271238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3F34950-513E-47CE-9550-F4E85D90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dirty="0"/>
              <a:t>Primera evaluación -------------------------- Miércoles 31 de Agosto</a:t>
            </a:r>
          </a:p>
          <a:p>
            <a:pPr algn="just"/>
            <a:r>
              <a:rPr lang="es-CL" dirty="0"/>
              <a:t>Segunda evaluación ------------------------ Miércoles 14 de Septiembre</a:t>
            </a:r>
          </a:p>
          <a:p>
            <a:pPr algn="just"/>
            <a:r>
              <a:rPr lang="es-CL" dirty="0">
                <a:latin typeface="Arial"/>
                <a:cs typeface="Arial"/>
              </a:rPr>
              <a:t>Tercera evaluación -------------------------- Lunes 26 </a:t>
            </a:r>
            <a:r>
              <a:rPr lang="es-CL">
                <a:latin typeface="Arial"/>
                <a:cs typeface="Arial"/>
              </a:rPr>
              <a:t>de Septiembre</a:t>
            </a:r>
            <a:endParaRPr lang="es-CL" dirty="0">
              <a:latin typeface="Arial"/>
              <a:cs typeface="Arial"/>
            </a:endParaRPr>
          </a:p>
          <a:p>
            <a:pPr algn="just"/>
            <a:r>
              <a:rPr lang="es-CL" dirty="0"/>
              <a:t>Cuarta evaluación  -------------------------- Miércoles 12 de Octubre</a:t>
            </a:r>
          </a:p>
          <a:p>
            <a:pPr algn="just"/>
            <a:r>
              <a:rPr lang="es-CL" dirty="0"/>
              <a:t>Evaluación Recuperativa ------------------ Lunes 19 de Octubre</a:t>
            </a:r>
          </a:p>
          <a:p>
            <a:pPr algn="just"/>
            <a:r>
              <a:rPr lang="es-CL" dirty="0"/>
              <a:t>Examen 1 -------------------------------------- Miércoles 21 de Octubre</a:t>
            </a:r>
          </a:p>
          <a:p>
            <a:pPr algn="just"/>
            <a:r>
              <a:rPr lang="es-CL" dirty="0"/>
              <a:t>Examen 2 -------------------------------------- Lunes 26 de Octubre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4F0A2B-6F13-4CA5-AC4A-FBB1C1B8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Fechas de evaluación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93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134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Taller de aplicaciones Móviles</vt:lpstr>
      <vt:lpstr>Reglas</vt:lpstr>
      <vt:lpstr>Fechas de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FELIPE ANTONIO OLIVARES ACUNA</cp:lastModifiedBy>
  <cp:revision>23</cp:revision>
  <dcterms:created xsi:type="dcterms:W3CDTF">2020-02-10T20:31:49Z</dcterms:created>
  <dcterms:modified xsi:type="dcterms:W3CDTF">2022-08-16T13:20:02Z</dcterms:modified>
</cp:coreProperties>
</file>