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0D81E-5763-785B-32AE-A358EA226D2C}" v="39" dt="2022-09-06T15:53:41.203"/>
    <p1510:client id="{85E86157-F3E1-2B31-CE9A-430FACF4CD6C}" v="5" dt="2022-06-15T16:11:01.402"/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NTONIO OLIVARES ACUNA" userId="S::felipe.olivaresac@correoaiep.cl::073f0951-1222-40d6-965f-79a28c6ac934" providerId="AD" clId="Web-{1020D81E-5763-785B-32AE-A358EA226D2C}"/>
    <pc:docChg chg="modSld">
      <pc:chgData name="FELIPE ANTONIO OLIVARES ACUNA" userId="S::felipe.olivaresac@correoaiep.cl::073f0951-1222-40d6-965f-79a28c6ac934" providerId="AD" clId="Web-{1020D81E-5763-785B-32AE-A358EA226D2C}" dt="2022-09-06T15:53:41.203" v="36" actId="20577"/>
      <pc:docMkLst>
        <pc:docMk/>
      </pc:docMkLst>
      <pc:sldChg chg="modSp">
        <pc:chgData name="FELIPE ANTONIO OLIVARES ACUNA" userId="S::felipe.olivaresac@correoaiep.cl::073f0951-1222-40d6-965f-79a28c6ac934" providerId="AD" clId="Web-{1020D81E-5763-785B-32AE-A358EA226D2C}" dt="2022-09-06T15:52:26.670" v="12" actId="20577"/>
        <pc:sldMkLst>
          <pc:docMk/>
          <pc:sldMk cId="2712388770" sldId="257"/>
        </pc:sldMkLst>
        <pc:spChg chg="mod">
          <ac:chgData name="FELIPE ANTONIO OLIVARES ACUNA" userId="S::felipe.olivaresac@correoaiep.cl::073f0951-1222-40d6-965f-79a28c6ac934" providerId="AD" clId="Web-{1020D81E-5763-785B-32AE-A358EA226D2C}" dt="2022-09-06T15:52:26.670" v="12" actId="20577"/>
          <ac:spMkLst>
            <pc:docMk/>
            <pc:sldMk cId="2712388770" sldId="257"/>
            <ac:spMk id="6" creationId="{A11304C9-3A40-447E-8484-7879859FDBEC}"/>
          </ac:spMkLst>
        </pc:spChg>
      </pc:sldChg>
      <pc:sldChg chg="modSp">
        <pc:chgData name="FELIPE ANTONIO OLIVARES ACUNA" userId="S::felipe.olivaresac@correoaiep.cl::073f0951-1222-40d6-965f-79a28c6ac934" providerId="AD" clId="Web-{1020D81E-5763-785B-32AE-A358EA226D2C}" dt="2022-09-06T15:53:41.203" v="36" actId="20577"/>
        <pc:sldMkLst>
          <pc:docMk/>
          <pc:sldMk cId="58933441" sldId="258"/>
        </pc:sldMkLst>
        <pc:spChg chg="mod">
          <ac:chgData name="FELIPE ANTONIO OLIVARES ACUNA" userId="S::felipe.olivaresac@correoaiep.cl::073f0951-1222-40d6-965f-79a28c6ac934" providerId="AD" clId="Web-{1020D81E-5763-785B-32AE-A358EA226D2C}" dt="2022-09-06T15:53:41.203" v="36" actId="20577"/>
          <ac:spMkLst>
            <pc:docMk/>
            <pc:sldMk cId="58933441" sldId="258"/>
            <ac:spMk id="2" creationId="{C3F34950-513E-47CE-9550-F4E85D901902}"/>
          </ac:spMkLst>
        </pc:spChg>
      </pc:sldChg>
      <pc:sldChg chg="modSp">
        <pc:chgData name="FELIPE ANTONIO OLIVARES ACUNA" userId="S::felipe.olivaresac@correoaiep.cl::073f0951-1222-40d6-965f-79a28c6ac934" providerId="AD" clId="Web-{1020D81E-5763-785B-32AE-A358EA226D2C}" dt="2022-09-06T15:52:18.216" v="8" actId="20577"/>
        <pc:sldMkLst>
          <pc:docMk/>
          <pc:sldMk cId="1726141037" sldId="259"/>
        </pc:sldMkLst>
        <pc:spChg chg="mod">
          <ac:chgData name="FELIPE ANTONIO OLIVARES ACUNA" userId="S::felipe.olivaresac@correoaiep.cl::073f0951-1222-40d6-965f-79a28c6ac934" providerId="AD" clId="Web-{1020D81E-5763-785B-32AE-A358EA226D2C}" dt="2022-09-06T15:52:18.216" v="8" actId="20577"/>
          <ac:spMkLst>
            <pc:docMk/>
            <pc:sldMk cId="1726141037" sldId="259"/>
            <ac:spMk id="2" creationId="{89F38DA3-995A-5C8D-389B-99DB76CD06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Presentación e informe evaluado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06 de Septiembre 2022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9F38DA3-995A-5C8D-389B-99DB76CD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Que son los </a:t>
            </a:r>
            <a:r>
              <a:rPr lang="es-ES" dirty="0" err="1"/>
              <a:t>estandares</a:t>
            </a:r>
            <a:r>
              <a:rPr lang="es-ES" dirty="0"/>
              <a:t> IEEE</a:t>
            </a:r>
          </a:p>
          <a:p>
            <a:r>
              <a:rPr lang="es-ES" dirty="0"/>
              <a:t>Tienen alguna diferencia con los </a:t>
            </a:r>
            <a:r>
              <a:rPr lang="es-ES" dirty="0" err="1"/>
              <a:t>estandares</a:t>
            </a:r>
            <a:r>
              <a:rPr lang="es-ES" dirty="0"/>
              <a:t> </a:t>
            </a:r>
            <a:r>
              <a:rPr lang="es-ES" dirty="0" err="1"/>
              <a:t>iso</a:t>
            </a:r>
            <a:endParaRPr lang="es-ES" dirty="0"/>
          </a:p>
          <a:p>
            <a:r>
              <a:rPr lang="es-ES" dirty="0">
                <a:latin typeface="Arial"/>
                <a:cs typeface="Arial"/>
              </a:rPr>
              <a:t>Que </a:t>
            </a:r>
            <a:r>
              <a:rPr lang="es-ES" dirty="0" err="1">
                <a:latin typeface="Arial"/>
                <a:cs typeface="Arial"/>
              </a:rPr>
              <a:t>relacion</a:t>
            </a:r>
            <a:r>
              <a:rPr lang="es-ES" dirty="0">
                <a:latin typeface="Arial"/>
                <a:cs typeface="Arial"/>
              </a:rPr>
              <a:t> posee el proceso de </a:t>
            </a:r>
            <a:r>
              <a:rPr lang="es-ES" dirty="0" err="1">
                <a:latin typeface="Arial"/>
                <a:cs typeface="Arial"/>
              </a:rPr>
              <a:t>verificacion</a:t>
            </a:r>
            <a:r>
              <a:rPr lang="es-ES" dirty="0">
                <a:latin typeface="Arial"/>
                <a:cs typeface="Arial"/>
              </a:rPr>
              <a:t> &amp; </a:t>
            </a:r>
            <a:r>
              <a:rPr lang="es-ES" dirty="0" err="1">
                <a:latin typeface="Arial"/>
                <a:cs typeface="Arial"/>
              </a:rPr>
              <a:t>validacion</a:t>
            </a:r>
            <a:r>
              <a:rPr lang="es-ES" dirty="0">
                <a:latin typeface="Arial"/>
                <a:cs typeface="Arial"/>
              </a:rPr>
              <a:t> con estos </a:t>
            </a:r>
            <a:r>
              <a:rPr lang="es-ES" dirty="0" err="1">
                <a:latin typeface="Arial"/>
                <a:cs typeface="Arial"/>
              </a:rPr>
              <a:t>estandares</a:t>
            </a:r>
            <a:endParaRPr lang="es-ES">
              <a:latin typeface="Arial"/>
              <a:cs typeface="Arial"/>
            </a:endParaRPr>
          </a:p>
          <a:p>
            <a:r>
              <a:rPr lang="es-ES" dirty="0">
                <a:latin typeface="Arial"/>
                <a:cs typeface="Arial"/>
              </a:rPr>
              <a:t>¿En que cree usted que consisten los más frecuentes problemas y errores en </a:t>
            </a:r>
            <a:r>
              <a:rPr lang="es-ES" dirty="0" err="1">
                <a:latin typeface="Arial"/>
                <a:cs typeface="Arial"/>
              </a:rPr>
              <a:t>terminos</a:t>
            </a:r>
            <a:r>
              <a:rPr lang="es-ES" dirty="0">
                <a:latin typeface="Arial"/>
                <a:cs typeface="Arial"/>
              </a:rPr>
              <a:t> de desarrollo y como influyen las normas y procesos mencionados en su solución?</a:t>
            </a:r>
            <a:endParaRPr lang="es-CL" dirty="0">
              <a:latin typeface="Arial"/>
              <a:cs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ED8523-AA59-A27C-49B5-D0C40E5C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172614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1304C9-3A40-447E-8484-7879859F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Arial"/>
                <a:cs typeface="Arial"/>
              </a:rPr>
              <a:t>De acuerdo a los tópicos entregados averiguar y realizar un informe con entrega el día martes 06 de septiembre.</a:t>
            </a:r>
          </a:p>
          <a:p>
            <a:r>
              <a:rPr lang="es-ES" dirty="0">
                <a:latin typeface="Arial"/>
                <a:cs typeface="Arial"/>
              </a:rPr>
              <a:t>Presentar el día miércoles 07 de septiembre</a:t>
            </a:r>
          </a:p>
          <a:p>
            <a:r>
              <a:rPr lang="es-ES" dirty="0">
                <a:latin typeface="Arial"/>
                <a:cs typeface="Arial"/>
              </a:rPr>
              <a:t>Nota valida un 30% de la próxima evaluación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7F04CB-B6AD-4BD5-B10D-3F2BFDE3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27123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3F34950-513E-47CE-9550-F4E85D90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CL" dirty="0">
                <a:latin typeface="Arial"/>
                <a:cs typeface="Arial"/>
              </a:rPr>
              <a:t>Presentación del informe y Presentación Oral</a:t>
            </a:r>
            <a:endParaRPr lang="es-CL" dirty="0"/>
          </a:p>
          <a:p>
            <a:pPr lvl="1" algn="just"/>
            <a:r>
              <a:rPr lang="es-CL" dirty="0"/>
              <a:t>Que no posea faltas de ortografía</a:t>
            </a:r>
          </a:p>
          <a:p>
            <a:pPr lvl="1" algn="just"/>
            <a:r>
              <a:rPr lang="es-CL" dirty="0"/>
              <a:t>Redacción</a:t>
            </a:r>
          </a:p>
          <a:p>
            <a:pPr lvl="1" algn="just"/>
            <a:r>
              <a:rPr lang="es-CL" dirty="0">
                <a:latin typeface="Arial"/>
                <a:cs typeface="Arial"/>
              </a:rPr>
              <a:t>Formato (Introducción, Desarrollo de los tópicos, Conclusión).</a:t>
            </a:r>
          </a:p>
          <a:p>
            <a:pPr lvl="1" algn="just"/>
            <a:r>
              <a:rPr lang="es-CL" dirty="0">
                <a:latin typeface="Arial"/>
                <a:cs typeface="Arial"/>
              </a:rPr>
              <a:t>Desplante</a:t>
            </a:r>
          </a:p>
          <a:p>
            <a:pPr algn="just"/>
            <a:r>
              <a:rPr lang="es-CL" dirty="0"/>
              <a:t>Bibliografía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4F0A2B-6F13-4CA5-AC4A-FBB1C1B8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Elementos a evaluar</a:t>
            </a:r>
          </a:p>
        </p:txBody>
      </p:sp>
    </p:spTree>
    <p:extLst>
      <p:ext uri="{BB962C8B-B14F-4D97-AF65-F5344CB8AC3E}">
        <p14:creationId xmlns:p14="http://schemas.microsoft.com/office/powerpoint/2010/main" val="5893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de Office</vt:lpstr>
      <vt:lpstr>Presentación e informe evaluado</vt:lpstr>
      <vt:lpstr>Tópicos</vt:lpstr>
      <vt:lpstr>Instrucciones</vt:lpstr>
      <vt:lpstr>Elementos a evaluar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FELIPE ANTONIO OLIVARES ACUNA</cp:lastModifiedBy>
  <cp:revision>51</cp:revision>
  <dcterms:created xsi:type="dcterms:W3CDTF">2020-02-10T20:31:49Z</dcterms:created>
  <dcterms:modified xsi:type="dcterms:W3CDTF">2022-09-06T15:53:42Z</dcterms:modified>
</cp:coreProperties>
</file>