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74"/>
  </p:normalViewPr>
  <p:slideViewPr>
    <p:cSldViewPr snapToGrid="0" snapToObjects="1">
      <p:cViewPr varScale="1">
        <p:scale>
          <a:sx n="100" d="100"/>
          <a:sy n="100"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337715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327025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667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360189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567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169762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126116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238195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60491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467AC7CB-098B-6D40-B186-7E44EBB8CB8A}" type="datetimeFigureOut">
              <a:rPr lang="es-CL" smtClean="0"/>
              <a:t>06-11-18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333655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67AC7CB-098B-6D40-B186-7E44EBB8CB8A}" type="datetimeFigureOut">
              <a:rPr lang="es-CL" smtClean="0"/>
              <a:t>06-11-18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59812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467AC7CB-098B-6D40-B186-7E44EBB8CB8A}" type="datetimeFigureOut">
              <a:rPr lang="es-CL" smtClean="0"/>
              <a:t>06-11-18</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144043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67AC7CB-098B-6D40-B186-7E44EBB8CB8A}" type="datetimeFigureOut">
              <a:rPr lang="es-CL" smtClean="0"/>
              <a:t>06-11-18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18255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AC7CB-098B-6D40-B186-7E44EBB8CB8A}" type="datetimeFigureOut">
              <a:rPr lang="es-CL" smtClean="0"/>
              <a:t>06-11-18</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304357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67AC7CB-098B-6D40-B186-7E44EBB8CB8A}" type="datetimeFigureOut">
              <a:rPr lang="es-CL" smtClean="0"/>
              <a:t>06-11-18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350961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67AC7CB-098B-6D40-B186-7E44EBB8CB8A}" type="datetimeFigureOut">
              <a:rPr lang="es-CL" smtClean="0"/>
              <a:t>06-11-18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44BA980-B01E-B94C-8B53-A0D7F7678CAE}" type="slidenum">
              <a:rPr lang="es-CL" smtClean="0"/>
              <a:t>‹Nº›</a:t>
            </a:fld>
            <a:endParaRPr lang="es-CL"/>
          </a:p>
        </p:txBody>
      </p:sp>
    </p:spTree>
    <p:extLst>
      <p:ext uri="{BB962C8B-B14F-4D97-AF65-F5344CB8AC3E}">
        <p14:creationId xmlns:p14="http://schemas.microsoft.com/office/powerpoint/2010/main" val="15088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7AC7CB-098B-6D40-B186-7E44EBB8CB8A}" type="datetimeFigureOut">
              <a:rPr lang="es-CL" smtClean="0"/>
              <a:t>06-11-18</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BA980-B01E-B94C-8B53-A0D7F7678CAE}" type="slidenum">
              <a:rPr lang="es-CL" smtClean="0"/>
              <a:t>‹Nº›</a:t>
            </a:fld>
            <a:endParaRPr lang="es-CL"/>
          </a:p>
        </p:txBody>
      </p:sp>
    </p:spTree>
    <p:extLst>
      <p:ext uri="{BB962C8B-B14F-4D97-AF65-F5344CB8AC3E}">
        <p14:creationId xmlns:p14="http://schemas.microsoft.com/office/powerpoint/2010/main" val="3955726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BEAE2-F344-954F-8FCB-FA4C0D190655}"/>
              </a:ext>
            </a:extLst>
          </p:cNvPr>
          <p:cNvSpPr>
            <a:spLocks noGrp="1"/>
          </p:cNvSpPr>
          <p:nvPr>
            <p:ph type="ctrTitle"/>
          </p:nvPr>
        </p:nvSpPr>
        <p:spPr/>
        <p:txBody>
          <a:bodyPr/>
          <a:lstStyle/>
          <a:p>
            <a:r>
              <a:rPr lang="es-CL" dirty="0"/>
              <a:t>Diagrama de secuencia</a:t>
            </a:r>
          </a:p>
        </p:txBody>
      </p:sp>
      <p:sp>
        <p:nvSpPr>
          <p:cNvPr id="3" name="Subtítulo 2">
            <a:extLst>
              <a:ext uri="{FF2B5EF4-FFF2-40B4-BE49-F238E27FC236}">
                <a16:creationId xmlns:a16="http://schemas.microsoft.com/office/drawing/2014/main" id="{17629949-36E4-FC44-BD04-075B2101A7A3}"/>
              </a:ext>
            </a:extLst>
          </p:cNvPr>
          <p:cNvSpPr>
            <a:spLocks noGrp="1"/>
          </p:cNvSpPr>
          <p:nvPr>
            <p:ph type="subTitle" idx="1"/>
          </p:nvPr>
        </p:nvSpPr>
        <p:spPr/>
        <p:txBody>
          <a:bodyPr/>
          <a:lstStyle/>
          <a:p>
            <a:r>
              <a:rPr lang="es-CL" dirty="0"/>
              <a:t>Matias Jara</a:t>
            </a:r>
          </a:p>
        </p:txBody>
      </p:sp>
    </p:spTree>
    <p:extLst>
      <p:ext uri="{BB962C8B-B14F-4D97-AF65-F5344CB8AC3E}">
        <p14:creationId xmlns:p14="http://schemas.microsoft.com/office/powerpoint/2010/main" val="3170072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9" name="Marcador de contenido 8">
            <a:extLst>
              <a:ext uri="{FF2B5EF4-FFF2-40B4-BE49-F238E27FC236}">
                <a16:creationId xmlns:a16="http://schemas.microsoft.com/office/drawing/2014/main" id="{F906FF18-A4AD-0F4D-90B7-E77B974B8C65}"/>
              </a:ext>
            </a:extLst>
          </p:cNvPr>
          <p:cNvPicPr>
            <a:picLocks noGrp="1" noChangeAspect="1"/>
          </p:cNvPicPr>
          <p:nvPr>
            <p:ph idx="1"/>
          </p:nvPr>
        </p:nvPicPr>
        <p:blipFill>
          <a:blip r:embed="rId2"/>
          <a:stretch>
            <a:fillRect/>
          </a:stretch>
        </p:blipFill>
        <p:spPr>
          <a:xfrm>
            <a:off x="461913" y="1930400"/>
            <a:ext cx="7841506" cy="3771106"/>
          </a:xfrm>
        </p:spPr>
      </p:pic>
    </p:spTree>
    <p:extLst>
      <p:ext uri="{BB962C8B-B14F-4D97-AF65-F5344CB8AC3E}">
        <p14:creationId xmlns:p14="http://schemas.microsoft.com/office/powerpoint/2010/main" val="256360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5" name="Marcador de contenido 4">
            <a:extLst>
              <a:ext uri="{FF2B5EF4-FFF2-40B4-BE49-F238E27FC236}">
                <a16:creationId xmlns:a16="http://schemas.microsoft.com/office/drawing/2014/main" id="{4B7BBF56-68BA-A045-AC20-B0286540426E}"/>
              </a:ext>
            </a:extLst>
          </p:cNvPr>
          <p:cNvPicPr>
            <a:picLocks noGrp="1" noChangeAspect="1"/>
          </p:cNvPicPr>
          <p:nvPr>
            <p:ph idx="1"/>
          </p:nvPr>
        </p:nvPicPr>
        <p:blipFill>
          <a:blip r:embed="rId2"/>
          <a:stretch>
            <a:fillRect/>
          </a:stretch>
        </p:blipFill>
        <p:spPr>
          <a:xfrm>
            <a:off x="677333" y="2355056"/>
            <a:ext cx="8809941" cy="2267744"/>
          </a:xfrm>
        </p:spPr>
      </p:pic>
    </p:spTree>
    <p:extLst>
      <p:ext uri="{BB962C8B-B14F-4D97-AF65-F5344CB8AC3E}">
        <p14:creationId xmlns:p14="http://schemas.microsoft.com/office/powerpoint/2010/main" val="28128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7" name="Marcador de contenido 6">
            <a:extLst>
              <a:ext uri="{FF2B5EF4-FFF2-40B4-BE49-F238E27FC236}">
                <a16:creationId xmlns:a16="http://schemas.microsoft.com/office/drawing/2014/main" id="{C99EF159-2F09-2C46-B3D8-09466C29B6CD}"/>
              </a:ext>
            </a:extLst>
          </p:cNvPr>
          <p:cNvPicPr>
            <a:picLocks noGrp="1" noChangeAspect="1"/>
          </p:cNvPicPr>
          <p:nvPr>
            <p:ph idx="1"/>
          </p:nvPr>
        </p:nvPicPr>
        <p:blipFill>
          <a:blip r:embed="rId2"/>
          <a:stretch>
            <a:fillRect/>
          </a:stretch>
        </p:blipFill>
        <p:spPr>
          <a:xfrm>
            <a:off x="1276748" y="2451895"/>
            <a:ext cx="8664971" cy="2475706"/>
          </a:xfrm>
        </p:spPr>
      </p:pic>
      <p:cxnSp>
        <p:nvCxnSpPr>
          <p:cNvPr id="11" name="Conector recto 10">
            <a:extLst>
              <a:ext uri="{FF2B5EF4-FFF2-40B4-BE49-F238E27FC236}">
                <a16:creationId xmlns:a16="http://schemas.microsoft.com/office/drawing/2014/main" id="{1EA4B567-6124-0340-9A59-6A3875A9BA14}"/>
              </a:ext>
            </a:extLst>
          </p:cNvPr>
          <p:cNvCxnSpPr/>
          <p:nvPr/>
        </p:nvCxnSpPr>
        <p:spPr>
          <a:xfrm flipH="1">
            <a:off x="1612900" y="2743200"/>
            <a:ext cx="1193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428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068BE-EAA1-0A4B-8A49-E90399828E73}"/>
              </a:ext>
            </a:extLst>
          </p:cNvPr>
          <p:cNvSpPr>
            <a:spLocks noGrp="1"/>
          </p:cNvSpPr>
          <p:nvPr>
            <p:ph type="title"/>
          </p:nvPr>
        </p:nvSpPr>
        <p:spPr/>
        <p:txBody>
          <a:bodyPr/>
          <a:lstStyle/>
          <a:p>
            <a:r>
              <a:rPr lang="es-CL" dirty="0"/>
              <a:t>Ejemplo</a:t>
            </a:r>
          </a:p>
        </p:txBody>
      </p:sp>
      <p:pic>
        <p:nvPicPr>
          <p:cNvPr id="4" name="Picture 2">
            <a:extLst>
              <a:ext uri="{FF2B5EF4-FFF2-40B4-BE49-F238E27FC236}">
                <a16:creationId xmlns:a16="http://schemas.microsoft.com/office/drawing/2014/main" id="{BC245460-BD94-084F-8EEC-14CE098DCD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00" y="1368666"/>
            <a:ext cx="5448300" cy="524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04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6D9FC-E672-524F-8165-A21B937696DD}"/>
              </a:ext>
            </a:extLst>
          </p:cNvPr>
          <p:cNvSpPr>
            <a:spLocks noGrp="1"/>
          </p:cNvSpPr>
          <p:nvPr>
            <p:ph type="title"/>
          </p:nvPr>
        </p:nvSpPr>
        <p:spPr/>
        <p:txBody>
          <a:bodyPr>
            <a:normAutofit/>
          </a:bodyPr>
          <a:lstStyle/>
          <a:p>
            <a:r>
              <a:rPr lang="es-CL" b="1" dirty="0"/>
              <a:t>¿Qué es un diagrama de secuencia en UML?</a:t>
            </a:r>
            <a:endParaRPr lang="es-CL" dirty="0"/>
          </a:p>
        </p:txBody>
      </p:sp>
      <p:sp>
        <p:nvSpPr>
          <p:cNvPr id="3" name="Marcador de contenido 2">
            <a:extLst>
              <a:ext uri="{FF2B5EF4-FFF2-40B4-BE49-F238E27FC236}">
                <a16:creationId xmlns:a16="http://schemas.microsoft.com/office/drawing/2014/main" id="{1C491DBE-76AF-5647-813B-EA4A4F216936}"/>
              </a:ext>
            </a:extLst>
          </p:cNvPr>
          <p:cNvSpPr>
            <a:spLocks noGrp="1"/>
          </p:cNvSpPr>
          <p:nvPr>
            <p:ph idx="1"/>
          </p:nvPr>
        </p:nvSpPr>
        <p:spPr/>
        <p:txBody>
          <a:bodyPr>
            <a:normAutofit/>
          </a:bodyPr>
          <a:lstStyle/>
          <a:p>
            <a:r>
              <a:rPr lang="es-CL" sz="2400" dirty="0"/>
              <a:t>Un diagrama de secuencia es un tipo de diagrama de interacción porque describe cómo —y en qué orden— un grupo de objetos funcionan en conjunto.</a:t>
            </a:r>
          </a:p>
          <a:p>
            <a:r>
              <a:rPr lang="es-CL" sz="2400" dirty="0"/>
              <a:t> Tanto los desarrolladores de software como los profesionales de negocios usan estos diagramas para comprender los requisitos de un sistema nuevo o documentar un proceso existente. </a:t>
            </a:r>
          </a:p>
          <a:p>
            <a:r>
              <a:rPr lang="es-CL" sz="2400" dirty="0"/>
              <a:t>A los diagramas de secuencia en ocasiones se los conoce como diagramas de eventos o escenarios de eventos.</a:t>
            </a:r>
          </a:p>
        </p:txBody>
      </p:sp>
    </p:spTree>
    <p:extLst>
      <p:ext uri="{BB962C8B-B14F-4D97-AF65-F5344CB8AC3E}">
        <p14:creationId xmlns:p14="http://schemas.microsoft.com/office/powerpoint/2010/main" val="289665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FBD-BCB5-5941-B8F7-921180174FBB}"/>
              </a:ext>
            </a:extLst>
          </p:cNvPr>
          <p:cNvSpPr>
            <a:spLocks noGrp="1"/>
          </p:cNvSpPr>
          <p:nvPr>
            <p:ph type="title"/>
          </p:nvPr>
        </p:nvSpPr>
        <p:spPr/>
        <p:txBody>
          <a:bodyPr>
            <a:normAutofit/>
          </a:bodyPr>
          <a:lstStyle/>
          <a:p>
            <a:r>
              <a:rPr lang="es-CL" b="1" dirty="0"/>
              <a:t>Los beneficios de los diagramas de secuencia</a:t>
            </a:r>
            <a:endParaRPr lang="es-CL" dirty="0"/>
          </a:p>
        </p:txBody>
      </p:sp>
      <p:sp>
        <p:nvSpPr>
          <p:cNvPr id="3" name="Marcador de contenido 2">
            <a:extLst>
              <a:ext uri="{FF2B5EF4-FFF2-40B4-BE49-F238E27FC236}">
                <a16:creationId xmlns:a16="http://schemas.microsoft.com/office/drawing/2014/main" id="{330FECE8-5733-D04D-87F3-61B7FB7ED758}"/>
              </a:ext>
            </a:extLst>
          </p:cNvPr>
          <p:cNvSpPr>
            <a:spLocks noGrp="1"/>
          </p:cNvSpPr>
          <p:nvPr>
            <p:ph idx="1"/>
          </p:nvPr>
        </p:nvSpPr>
        <p:spPr/>
        <p:txBody>
          <a:bodyPr/>
          <a:lstStyle/>
          <a:p>
            <a:pPr marL="0" indent="0">
              <a:buNone/>
            </a:pPr>
            <a:r>
              <a:rPr lang="es-CL" dirty="0"/>
              <a:t>Los diagramas de secuencia pueden ser referencias útiles para las empresas y otras organizaciones. Prueba dibujar un diagrama de secuencia para:</a:t>
            </a:r>
          </a:p>
          <a:p>
            <a:pPr marL="0" indent="0">
              <a:buNone/>
            </a:pPr>
            <a:endParaRPr lang="es-CL" dirty="0"/>
          </a:p>
          <a:p>
            <a:r>
              <a:rPr lang="es-CL" dirty="0"/>
              <a:t>Representa los detalles de un caso de uso en UML.</a:t>
            </a:r>
          </a:p>
          <a:p>
            <a:r>
              <a:rPr lang="es-CL" dirty="0"/>
              <a:t>Modelar la lógica de una operación, una función o un procedimiento sofisticados.</a:t>
            </a:r>
          </a:p>
          <a:p>
            <a:r>
              <a:rPr lang="es-CL" dirty="0"/>
              <a:t>Ve cómo los objetos y los componentes interactúan entre sí para completar un proceso.</a:t>
            </a:r>
          </a:p>
          <a:p>
            <a:r>
              <a:rPr lang="es-CL" dirty="0"/>
              <a:t>Planificar y comprender la funcionalidad detallada de un escenario actual o futuro</a:t>
            </a:r>
          </a:p>
          <a:p>
            <a:endParaRPr lang="es-CL" dirty="0"/>
          </a:p>
        </p:txBody>
      </p:sp>
    </p:spTree>
    <p:extLst>
      <p:ext uri="{BB962C8B-B14F-4D97-AF65-F5344CB8AC3E}">
        <p14:creationId xmlns:p14="http://schemas.microsoft.com/office/powerpoint/2010/main" val="129553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74559-4E68-7049-8E89-56641ABF6C66}"/>
              </a:ext>
            </a:extLst>
          </p:cNvPr>
          <p:cNvSpPr>
            <a:spLocks noGrp="1"/>
          </p:cNvSpPr>
          <p:nvPr>
            <p:ph type="title"/>
          </p:nvPr>
        </p:nvSpPr>
        <p:spPr/>
        <p:txBody>
          <a:bodyPr>
            <a:normAutofit/>
          </a:bodyPr>
          <a:lstStyle/>
          <a:p>
            <a:r>
              <a:rPr lang="es-CL" b="1" dirty="0"/>
              <a:t>Los casos de uso para los diagramas de secuencia</a:t>
            </a:r>
            <a:endParaRPr lang="es-CL" dirty="0"/>
          </a:p>
        </p:txBody>
      </p:sp>
      <p:sp>
        <p:nvSpPr>
          <p:cNvPr id="3" name="Marcador de contenido 2">
            <a:extLst>
              <a:ext uri="{FF2B5EF4-FFF2-40B4-BE49-F238E27FC236}">
                <a16:creationId xmlns:a16="http://schemas.microsoft.com/office/drawing/2014/main" id="{E3FF8460-107D-5D44-806F-60ACA2F58A8E}"/>
              </a:ext>
            </a:extLst>
          </p:cNvPr>
          <p:cNvSpPr>
            <a:spLocks noGrp="1"/>
          </p:cNvSpPr>
          <p:nvPr>
            <p:ph idx="1"/>
          </p:nvPr>
        </p:nvSpPr>
        <p:spPr/>
        <p:txBody>
          <a:bodyPr/>
          <a:lstStyle/>
          <a:p>
            <a:r>
              <a:rPr lang="es-CL" b="1" dirty="0"/>
              <a:t>Escenario de uso:</a:t>
            </a:r>
            <a:r>
              <a:rPr lang="es-CL" dirty="0"/>
              <a:t> Un escenario de uso es un diagrama de cómo se podría usar potencialmente tu sistema. Es una excelente manera de asegurar que has estudiado la lógica de cada escenario de uso para el sistema.</a:t>
            </a:r>
          </a:p>
          <a:p>
            <a:endParaRPr lang="es-CL" dirty="0"/>
          </a:p>
          <a:p>
            <a:r>
              <a:rPr lang="es-CL" b="1" dirty="0"/>
              <a:t>Lógica del método:</a:t>
            </a:r>
            <a:r>
              <a:rPr lang="es-CL" dirty="0"/>
              <a:t> Al igual que utilizarías un diagrama de secuencia UML para explorar la lógica de un caso de uso, puedes usarlo para explorar la lógica de cualquier función, procedimiento o proceso complejo.</a:t>
            </a:r>
          </a:p>
          <a:p>
            <a:endParaRPr lang="es-CL" dirty="0"/>
          </a:p>
          <a:p>
            <a:r>
              <a:rPr lang="es-CL" b="1" dirty="0"/>
              <a:t>Lógica de servicio:</a:t>
            </a:r>
            <a:r>
              <a:rPr lang="es-CL" dirty="0"/>
              <a:t> Si consideras que un servicio es un método de alto nivel empleado por diferentes clientes, un diagrama de secuencia es una forma ideal de trazarlo.</a:t>
            </a:r>
          </a:p>
          <a:p>
            <a:endParaRPr lang="es-CL" dirty="0"/>
          </a:p>
        </p:txBody>
      </p:sp>
    </p:spTree>
    <p:extLst>
      <p:ext uri="{BB962C8B-B14F-4D97-AF65-F5344CB8AC3E}">
        <p14:creationId xmlns:p14="http://schemas.microsoft.com/office/powerpoint/2010/main" val="383841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C6015-52D2-CE45-A038-DD9E09D5F386}"/>
              </a:ext>
            </a:extLst>
          </p:cNvPr>
          <p:cNvSpPr>
            <a:spLocks noGrp="1"/>
          </p:cNvSpPr>
          <p:nvPr>
            <p:ph type="title"/>
          </p:nvPr>
        </p:nvSpPr>
        <p:spPr/>
        <p:txBody>
          <a:bodyPr/>
          <a:lstStyle/>
          <a:p>
            <a:r>
              <a:rPr lang="es-CL" b="1" dirty="0"/>
              <a:t>Componentes y símbolos básicos</a:t>
            </a:r>
            <a:endParaRPr lang="es-CL" dirty="0"/>
          </a:p>
        </p:txBody>
      </p:sp>
      <p:pic>
        <p:nvPicPr>
          <p:cNvPr id="7" name="Marcador de contenido 6">
            <a:extLst>
              <a:ext uri="{FF2B5EF4-FFF2-40B4-BE49-F238E27FC236}">
                <a16:creationId xmlns:a16="http://schemas.microsoft.com/office/drawing/2014/main" id="{ADE89D1D-232A-E04C-84D2-A304137FB5E9}"/>
              </a:ext>
            </a:extLst>
          </p:cNvPr>
          <p:cNvPicPr>
            <a:picLocks noGrp="1" noChangeAspect="1"/>
          </p:cNvPicPr>
          <p:nvPr>
            <p:ph idx="1"/>
          </p:nvPr>
        </p:nvPicPr>
        <p:blipFill>
          <a:blip r:embed="rId3"/>
          <a:stretch>
            <a:fillRect/>
          </a:stretch>
        </p:blipFill>
        <p:spPr>
          <a:xfrm>
            <a:off x="924719" y="1834356"/>
            <a:ext cx="7962218" cy="3423444"/>
          </a:xfrm>
        </p:spPr>
      </p:pic>
    </p:spTree>
    <p:extLst>
      <p:ext uri="{BB962C8B-B14F-4D97-AF65-F5344CB8AC3E}">
        <p14:creationId xmlns:p14="http://schemas.microsoft.com/office/powerpoint/2010/main" val="349936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5" name="Marcador de contenido 4">
            <a:extLst>
              <a:ext uri="{FF2B5EF4-FFF2-40B4-BE49-F238E27FC236}">
                <a16:creationId xmlns:a16="http://schemas.microsoft.com/office/drawing/2014/main" id="{54B0028B-82ED-F84B-890D-0DE855A0CD33}"/>
              </a:ext>
            </a:extLst>
          </p:cNvPr>
          <p:cNvPicPr>
            <a:picLocks noGrp="1" noChangeAspect="1"/>
          </p:cNvPicPr>
          <p:nvPr>
            <p:ph idx="1"/>
          </p:nvPr>
        </p:nvPicPr>
        <p:blipFill>
          <a:blip r:embed="rId2"/>
          <a:stretch>
            <a:fillRect/>
          </a:stretch>
        </p:blipFill>
        <p:spPr>
          <a:xfrm>
            <a:off x="542141" y="2070100"/>
            <a:ext cx="8483106" cy="3886200"/>
          </a:xfrm>
        </p:spPr>
      </p:pic>
    </p:spTree>
    <p:extLst>
      <p:ext uri="{BB962C8B-B14F-4D97-AF65-F5344CB8AC3E}">
        <p14:creationId xmlns:p14="http://schemas.microsoft.com/office/powerpoint/2010/main" val="367937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5" name="Marcador de contenido 4">
            <a:extLst>
              <a:ext uri="{FF2B5EF4-FFF2-40B4-BE49-F238E27FC236}">
                <a16:creationId xmlns:a16="http://schemas.microsoft.com/office/drawing/2014/main" id="{80F69853-BF42-7C41-A8EA-2BE37D76E083}"/>
              </a:ext>
            </a:extLst>
          </p:cNvPr>
          <p:cNvPicPr>
            <a:picLocks noGrp="1" noChangeAspect="1"/>
          </p:cNvPicPr>
          <p:nvPr>
            <p:ph idx="1"/>
          </p:nvPr>
        </p:nvPicPr>
        <p:blipFill>
          <a:blip r:embed="rId2"/>
          <a:stretch>
            <a:fillRect/>
          </a:stretch>
        </p:blipFill>
        <p:spPr>
          <a:xfrm>
            <a:off x="208668" y="2489199"/>
            <a:ext cx="8795632" cy="2974291"/>
          </a:xfrm>
        </p:spPr>
      </p:pic>
    </p:spTree>
    <p:extLst>
      <p:ext uri="{BB962C8B-B14F-4D97-AF65-F5344CB8AC3E}">
        <p14:creationId xmlns:p14="http://schemas.microsoft.com/office/powerpoint/2010/main" val="289505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5" name="Marcador de contenido 4">
            <a:extLst>
              <a:ext uri="{FF2B5EF4-FFF2-40B4-BE49-F238E27FC236}">
                <a16:creationId xmlns:a16="http://schemas.microsoft.com/office/drawing/2014/main" id="{8A76D831-76D5-2141-8D30-DA55C0FEADD0}"/>
              </a:ext>
            </a:extLst>
          </p:cNvPr>
          <p:cNvPicPr>
            <a:picLocks noGrp="1" noChangeAspect="1"/>
          </p:cNvPicPr>
          <p:nvPr>
            <p:ph idx="1"/>
          </p:nvPr>
        </p:nvPicPr>
        <p:blipFill>
          <a:blip r:embed="rId2"/>
          <a:stretch>
            <a:fillRect/>
          </a:stretch>
        </p:blipFill>
        <p:spPr>
          <a:xfrm>
            <a:off x="787400" y="1691724"/>
            <a:ext cx="7747000" cy="4456608"/>
          </a:xfrm>
        </p:spPr>
      </p:pic>
    </p:spTree>
    <p:extLst>
      <p:ext uri="{BB962C8B-B14F-4D97-AF65-F5344CB8AC3E}">
        <p14:creationId xmlns:p14="http://schemas.microsoft.com/office/powerpoint/2010/main" val="359600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222F-61CD-914D-AEFC-2043EEFF2532}"/>
              </a:ext>
            </a:extLst>
          </p:cNvPr>
          <p:cNvSpPr>
            <a:spLocks noGrp="1"/>
          </p:cNvSpPr>
          <p:nvPr>
            <p:ph type="title"/>
          </p:nvPr>
        </p:nvSpPr>
        <p:spPr/>
        <p:txBody>
          <a:bodyPr/>
          <a:lstStyle/>
          <a:p>
            <a:r>
              <a:rPr lang="es-CL" b="1" dirty="0"/>
              <a:t>Componentes y símbolos básicos</a:t>
            </a:r>
            <a:endParaRPr lang="es-CL" dirty="0"/>
          </a:p>
        </p:txBody>
      </p:sp>
      <p:pic>
        <p:nvPicPr>
          <p:cNvPr id="5" name="Marcador de contenido 4">
            <a:extLst>
              <a:ext uri="{FF2B5EF4-FFF2-40B4-BE49-F238E27FC236}">
                <a16:creationId xmlns:a16="http://schemas.microsoft.com/office/drawing/2014/main" id="{E969BC52-8375-0C48-9B36-3B8D16751A70}"/>
              </a:ext>
            </a:extLst>
          </p:cNvPr>
          <p:cNvPicPr>
            <a:picLocks noGrp="1" noChangeAspect="1"/>
          </p:cNvPicPr>
          <p:nvPr>
            <p:ph idx="1"/>
          </p:nvPr>
        </p:nvPicPr>
        <p:blipFill>
          <a:blip r:embed="rId2"/>
          <a:stretch>
            <a:fillRect/>
          </a:stretch>
        </p:blipFill>
        <p:spPr>
          <a:xfrm>
            <a:off x="850083" y="2324100"/>
            <a:ext cx="7472386" cy="3218656"/>
          </a:xfrm>
        </p:spPr>
      </p:pic>
    </p:spTree>
    <p:extLst>
      <p:ext uri="{BB962C8B-B14F-4D97-AF65-F5344CB8AC3E}">
        <p14:creationId xmlns:p14="http://schemas.microsoft.com/office/powerpoint/2010/main" val="239495260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{C4ABDC93-9493-5448-BC76-2AEEB419C060}tf10001060</Template>
  <TotalTime>216</TotalTime>
  <Words>154</Words>
  <Application>Microsoft Macintosh PowerPoint</Application>
  <PresentationFormat>Panorámica</PresentationFormat>
  <Paragraphs>28</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Trebuchet MS</vt:lpstr>
      <vt:lpstr>Wingdings 3</vt:lpstr>
      <vt:lpstr>Faceta</vt:lpstr>
      <vt:lpstr>Diagrama de secuencia</vt:lpstr>
      <vt:lpstr>¿Qué es un diagrama de secuencia en UML?</vt:lpstr>
      <vt:lpstr>Los beneficios de los diagramas de secuencia</vt:lpstr>
      <vt:lpstr>Los casos de uso para los diagramas de secuencia</vt:lpstr>
      <vt:lpstr>Componentes y símbolos básicos</vt:lpstr>
      <vt:lpstr>Componentes y símbolos básicos</vt:lpstr>
      <vt:lpstr>Componentes y símbolos básicos</vt:lpstr>
      <vt:lpstr>Componentes y símbolos básicos</vt:lpstr>
      <vt:lpstr>Componentes y símbolos básicos</vt:lpstr>
      <vt:lpstr>Componentes y símbolos básicos</vt:lpstr>
      <vt:lpstr>Componentes y símbolos básicos</vt:lpstr>
      <vt:lpstr>Componentes y símbolos básicos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de secuencia</dc:title>
  <dc:creator>Microsoft Office User</dc:creator>
  <cp:lastModifiedBy>Microsoft Office User</cp:lastModifiedBy>
  <cp:revision>5</cp:revision>
  <dcterms:created xsi:type="dcterms:W3CDTF">2018-11-06T15:27:55Z</dcterms:created>
  <dcterms:modified xsi:type="dcterms:W3CDTF">2018-11-06T19:04:47Z</dcterms:modified>
</cp:coreProperties>
</file>