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C3E76-8501-46F4-AD51-9CBCDEDF0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Ejercicios Java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0671D6-64E3-43EF-B282-432ACFB6F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Matias Jara Figueroa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005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69EAF-A4EF-40C1-9D65-8D5A681B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condicionales1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528FD0-072D-457C-AC36-F32DFEE80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Escribir todos los números del 100 al 0 de 7 en 7.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12713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B0771-74AC-43C9-9A2C-E3723D74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condicionales2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EC93D9-0C91-400B-83E1-A8CE0A0A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Realizar un juego para adivinar un número. Para ello ingresar aleatoriamente un número N (1..100), y luego ir pidiendo números indicando “mayor” o “menor” según sea mayor o menor con respecto a N. El proceso termina </a:t>
            </a:r>
            <a:r>
              <a:rPr lang="es-CL" sz="2800" dirty="0"/>
              <a:t>cuando el usuario acierta.</a:t>
            </a:r>
          </a:p>
        </p:txBody>
      </p:sp>
    </p:spTree>
    <p:extLst>
      <p:ext uri="{BB962C8B-B14F-4D97-AF65-F5344CB8AC3E}">
        <p14:creationId xmlns:p14="http://schemas.microsoft.com/office/powerpoint/2010/main" val="346441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659AB-5E4A-42E2-B2E3-02EE403C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bucles anidados1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6A18B-060C-4DBB-AAA4-D630E0AB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Diseña una aplicación que muestre las tablas de multiplicar del 1 al 10.</a:t>
            </a:r>
          </a:p>
          <a:p>
            <a:r>
              <a:rPr lang="es-ES" sz="2800" dirty="0"/>
              <a:t>Formato			</a:t>
            </a:r>
          </a:p>
          <a:p>
            <a:pPr marL="1371600" lvl="3" indent="0">
              <a:buNone/>
            </a:pPr>
            <a:r>
              <a:rPr lang="es-ES" sz="2200" dirty="0"/>
              <a:t>1 x 0 = 0</a:t>
            </a:r>
          </a:p>
          <a:p>
            <a:pPr marL="1371600" lvl="3" indent="0">
              <a:buNone/>
            </a:pPr>
            <a:r>
              <a:rPr lang="es-ES" sz="2200" dirty="0"/>
              <a:t>1 x 1 = 1</a:t>
            </a:r>
            <a:endParaRPr lang="es-CL" sz="2200" dirty="0"/>
          </a:p>
          <a:p>
            <a:pPr marL="1371600" lvl="3" indent="0">
              <a:buNone/>
            </a:pPr>
            <a:r>
              <a:rPr lang="es-ES" sz="2200" dirty="0"/>
              <a:t>1</a:t>
            </a:r>
            <a:r>
              <a:rPr lang="es-CL" sz="2200" dirty="0"/>
              <a:t> x 2 = 2</a:t>
            </a:r>
          </a:p>
          <a:p>
            <a:pPr marL="1371600" lvl="3" indent="0">
              <a:buNone/>
            </a:pPr>
            <a:r>
              <a:rPr lang="es-ES" sz="2200" dirty="0"/>
              <a:t>1</a:t>
            </a:r>
            <a:r>
              <a:rPr lang="es-CL" sz="2200" dirty="0"/>
              <a:t> x 3 = 3</a:t>
            </a:r>
          </a:p>
          <a:p>
            <a:pPr marL="1371600" lvl="3" indent="0">
              <a:buNone/>
            </a:pPr>
            <a:r>
              <a:rPr lang="es-ES" sz="2200" dirty="0"/>
              <a:t>1</a:t>
            </a:r>
            <a:r>
              <a:rPr lang="es-CL" sz="2200" dirty="0"/>
              <a:t> x 4 = 4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87144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231E5-2A05-40E9-BA19-F576FEC3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bucles anidados 2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003CC-C532-4A91-88B4-9AC29465E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Dibuja un cuadrado de n elementos de lado utilizando *.</a:t>
            </a:r>
          </a:p>
          <a:p>
            <a:endParaRPr lang="es-ES" sz="2800" dirty="0"/>
          </a:p>
          <a:p>
            <a:pPr>
              <a:lnSpc>
                <a:spcPts val="600"/>
              </a:lnSpc>
            </a:pPr>
            <a:r>
              <a:rPr lang="es-ES" sz="2800" dirty="0"/>
              <a:t>4x4			*  *  *  *</a:t>
            </a:r>
          </a:p>
          <a:p>
            <a:pPr marL="1371600" lvl="3" indent="0">
              <a:lnSpc>
                <a:spcPts val="600"/>
              </a:lnSpc>
              <a:buNone/>
            </a:pPr>
            <a:r>
              <a:rPr lang="es-ES" sz="2200" dirty="0"/>
              <a:t>	</a:t>
            </a:r>
            <a:r>
              <a:rPr lang="es-ES" sz="2800" dirty="0"/>
              <a:t>*  *  *  *</a:t>
            </a:r>
          </a:p>
          <a:p>
            <a:pPr marL="1371600" lvl="3" indent="0">
              <a:lnSpc>
                <a:spcPts val="600"/>
              </a:lnSpc>
              <a:buNone/>
            </a:pPr>
            <a:r>
              <a:rPr lang="es-ES" sz="2800" dirty="0"/>
              <a:t>	*  *  *  *</a:t>
            </a:r>
          </a:p>
          <a:p>
            <a:pPr marL="1371600" lvl="3" indent="0">
              <a:lnSpc>
                <a:spcPts val="300"/>
              </a:lnSpc>
              <a:buNone/>
            </a:pPr>
            <a:r>
              <a:rPr lang="es-ES" sz="2800" dirty="0"/>
              <a:t>	*  *  *  *</a:t>
            </a:r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229518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FA955-59A5-4212-B734-5987E71F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bucles anidados 3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48EC86-D95F-40AD-B75B-BD62CD3C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072534" cy="4195481"/>
          </a:xfrm>
        </p:spPr>
        <p:txBody>
          <a:bodyPr>
            <a:normAutofit/>
          </a:bodyPr>
          <a:lstStyle/>
          <a:p>
            <a:r>
              <a:rPr lang="es-ES" sz="2800" dirty="0"/>
              <a:t>Necesitamos mostrar un contador con 5 dígitos (X-X-X-X-X), que muestre los números del 0-0-0-0-0 al 9-9-9-9-9, con la particularidad que cada vez que aparezca un 3 lo sustituya por una </a:t>
            </a:r>
            <a:r>
              <a:rPr lang="es-ES" sz="2800" b="1" dirty="0"/>
              <a:t>E</a:t>
            </a:r>
            <a:r>
              <a:rPr lang="es-ES" sz="2800" dirty="0"/>
              <a:t>.</a:t>
            </a:r>
          </a:p>
          <a:p>
            <a:r>
              <a:rPr lang="es-ES" sz="2800" dirty="0"/>
              <a:t>Ejemplo</a:t>
            </a:r>
          </a:p>
          <a:p>
            <a:pPr marL="0" indent="0">
              <a:buNone/>
            </a:pPr>
            <a:r>
              <a:rPr lang="es-ES" dirty="0"/>
              <a:t>				0-0-0-0-0		4-E-8-5-2		E-E-E-E-E</a:t>
            </a:r>
          </a:p>
          <a:p>
            <a:pPr marL="0" indent="0">
              <a:buNone/>
            </a:pPr>
            <a:r>
              <a:rPr lang="es-ES" dirty="0"/>
              <a:t>				0-0-0-0-1		4-E-8-5-E</a:t>
            </a:r>
          </a:p>
          <a:p>
            <a:pPr marL="0" indent="0">
              <a:buNone/>
            </a:pPr>
            <a:r>
              <a:rPr lang="es-ES" dirty="0"/>
              <a:t>				0-0-0-0-2		4-E-8-5-4</a:t>
            </a:r>
          </a:p>
          <a:p>
            <a:pPr marL="0" indent="0">
              <a:buNone/>
            </a:pPr>
            <a:r>
              <a:rPr lang="es-ES" dirty="0"/>
              <a:t>				0-0-0-0-E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1377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AC50F-FFAE-4676-B8E3-B7F8A373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</a:t>
            </a:r>
            <a:r>
              <a:rPr lang="es-ES" dirty="0" err="1"/>
              <a:t>Arrays</a:t>
            </a:r>
            <a:r>
              <a:rPr lang="es-ES" dirty="0"/>
              <a:t> 1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70E78-3CF0-4A86-A332-4BBD7A2C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Leer 5 números y mostrarlos en orden inverso al introducido</a:t>
            </a:r>
            <a:r>
              <a:rPr lang="es-CL" sz="2800" dirty="0"/>
              <a:t>.</a:t>
            </a:r>
          </a:p>
          <a:p>
            <a:pPr marL="0" indent="0">
              <a:buNone/>
            </a:pPr>
            <a:r>
              <a:rPr lang="es-ES" dirty="0"/>
              <a:t>Array[5]	[4]		Al </a:t>
            </a:r>
            <a:r>
              <a:rPr lang="es-ES" dirty="0" err="1"/>
              <a:t>revez</a:t>
            </a:r>
            <a:r>
              <a:rPr lang="es-ES" dirty="0"/>
              <a:t>	[9]</a:t>
            </a:r>
          </a:p>
          <a:p>
            <a:pPr marL="0" indent="0">
              <a:buNone/>
            </a:pPr>
            <a:r>
              <a:rPr lang="es-ES" dirty="0"/>
              <a:t>			[3]					[2]</a:t>
            </a:r>
          </a:p>
          <a:p>
            <a:pPr marL="0" indent="0">
              <a:buNone/>
            </a:pPr>
            <a:r>
              <a:rPr lang="es-ES" dirty="0"/>
              <a:t>			[8]					[8]</a:t>
            </a:r>
          </a:p>
          <a:p>
            <a:pPr marL="0" indent="0">
              <a:buNone/>
            </a:pPr>
            <a:r>
              <a:rPr lang="es-ES" dirty="0"/>
              <a:t>			[2]					[3]</a:t>
            </a:r>
          </a:p>
          <a:p>
            <a:pPr marL="0" indent="0">
              <a:buNone/>
            </a:pPr>
            <a:r>
              <a:rPr lang="es-ES" dirty="0"/>
              <a:t>			[9]					[4]	</a:t>
            </a:r>
          </a:p>
        </p:txBody>
      </p:sp>
    </p:spTree>
    <p:extLst>
      <p:ext uri="{BB962C8B-B14F-4D97-AF65-F5344CB8AC3E}">
        <p14:creationId xmlns:p14="http://schemas.microsoft.com/office/powerpoint/2010/main" val="257669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CA62B-6604-484E-96FA-7E0BAE6D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</a:t>
            </a:r>
            <a:r>
              <a:rPr lang="es-ES" dirty="0" err="1"/>
              <a:t>Arrays</a:t>
            </a:r>
            <a:r>
              <a:rPr lang="es-ES" dirty="0"/>
              <a:t> 2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8F182-69D9-4F2C-8BB9-2A1764CB5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Leer 10 números enteros. Debemos mostrarlos en el siguiente orden: el primero, el último, el segundo, el </a:t>
            </a:r>
            <a:r>
              <a:rPr lang="es-CL" sz="2800" dirty="0"/>
              <a:t>penúltimo, el tercero, etc.</a:t>
            </a:r>
          </a:p>
        </p:txBody>
      </p:sp>
    </p:spTree>
    <p:extLst>
      <p:ext uri="{BB962C8B-B14F-4D97-AF65-F5344CB8AC3E}">
        <p14:creationId xmlns:p14="http://schemas.microsoft.com/office/powerpoint/2010/main" val="138249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1706A-C547-4030-93DA-EB6C12BE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</a:t>
            </a:r>
            <a:r>
              <a:rPr lang="es-ES" dirty="0" err="1"/>
              <a:t>Arrays</a:t>
            </a:r>
            <a:r>
              <a:rPr lang="es-ES" dirty="0"/>
              <a:t> 3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3D875F-B3FE-4E4F-AC41-A8B22A881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Diseñar una aplicación que declare una tabla de 10 elementos enteros. Leer mediante el teclado 8 números. Después se debe pedir un número y una posición, insertarlo en la posición indicada, desplazando los que estén </a:t>
            </a:r>
            <a:r>
              <a:rPr lang="es-CL" sz="2800" dirty="0"/>
              <a:t>detrás.</a:t>
            </a:r>
          </a:p>
        </p:txBody>
      </p:sp>
    </p:spTree>
    <p:extLst>
      <p:ext uri="{BB962C8B-B14F-4D97-AF65-F5344CB8AC3E}">
        <p14:creationId xmlns:p14="http://schemas.microsoft.com/office/powerpoint/2010/main" val="4213545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240</Words>
  <Application>Microsoft Office PowerPoint</Application>
  <PresentationFormat>Panorámica</PresentationFormat>
  <Paragraphs>39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Ejercicios Java</vt:lpstr>
      <vt:lpstr>Ejercicio condicionales1 </vt:lpstr>
      <vt:lpstr>Ejercicio condicionales2 </vt:lpstr>
      <vt:lpstr>Ejercicio bucles anidados1</vt:lpstr>
      <vt:lpstr>Ejercicio bucles anidados 2</vt:lpstr>
      <vt:lpstr>Ejercicio bucles anidados 3</vt:lpstr>
      <vt:lpstr>Ejercicio Arrays 1</vt:lpstr>
      <vt:lpstr>Ejercicio Arrays 2</vt:lpstr>
      <vt:lpstr>Ejercicio Arrays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Java</dc:title>
  <dc:creator>Matias Presley</dc:creator>
  <cp:lastModifiedBy>Matias Presley</cp:lastModifiedBy>
  <cp:revision>4</cp:revision>
  <dcterms:created xsi:type="dcterms:W3CDTF">2018-11-21T03:01:44Z</dcterms:created>
  <dcterms:modified xsi:type="dcterms:W3CDTF">2018-11-21T03:41:30Z</dcterms:modified>
</cp:coreProperties>
</file>