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8" r:id="rId3"/>
    <p:sldId id="261" r:id="rId4"/>
    <p:sldId id="262" r:id="rId5"/>
    <p:sldId id="286" r:id="rId6"/>
    <p:sldId id="287" r:id="rId7"/>
    <p:sldId id="288" r:id="rId8"/>
    <p:sldId id="289" r:id="rId9"/>
    <p:sldId id="290" r:id="rId10"/>
    <p:sldId id="291" r:id="rId11"/>
    <p:sldId id="292" r:id="rId12"/>
    <p:sldId id="293" r:id="rId13"/>
    <p:sldId id="294" r:id="rId14"/>
    <p:sldId id="295" r:id="rId15"/>
  </p:sldIdLst>
  <p:sldSz cx="9144000" cy="5143500" type="screen16x9"/>
  <p:notesSz cx="6858000" cy="9144000"/>
  <p:embeddedFontLst>
    <p:embeddedFont>
      <p:font typeface="Nunito" panose="020B0604020202020204" charset="0"/>
      <p:regular r:id="rId17"/>
      <p:bold r:id="rId18"/>
      <p:italic r:id="rId19"/>
      <p:boldItalic r:id="rId20"/>
    </p:embeddedFont>
    <p:embeddedFont>
      <p:font typeface="Calibri" panose="020F0502020204030204" pitchFamily="34" charset="0"/>
      <p:regular r:id="rId21"/>
      <p:bold r:id="rId22"/>
      <p:italic r:id="rId23"/>
      <p:boldItalic r:id="rId24"/>
    </p:embeddedFont>
    <p:embeddedFont>
      <p:font typeface="Wingdings 3" panose="05040102010807070707" pitchFamily="18" charset="2"/>
      <p:regular r:id="rId25"/>
    </p:embeddedFont>
    <p:embeddedFont>
      <p:font typeface="Century Gothic" panose="020B0502020202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44892636-1EC3-4C97-9B56-6073FA667F38}">
  <a:tblStyle styleId="{44892636-1EC3-4C97-9B56-6073FA667F38}"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168" autoAdjust="0"/>
  </p:normalViewPr>
  <p:slideViewPr>
    <p:cSldViewPr>
      <p:cViewPr>
        <p:scale>
          <a:sx n="100" d="100"/>
          <a:sy n="100" d="100"/>
        </p:scale>
        <p:origin x="-432" y="1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151093391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accent6"/>
        </a:solidFill>
        <a:effectLst/>
      </p:bgPr>
    </p:bg>
    <p:spTree>
      <p:nvGrpSpPr>
        <p:cNvPr id="1" name="Shape 9"/>
        <p:cNvGrpSpPr/>
        <p:nvPr/>
      </p:nvGrpSpPr>
      <p:grpSpPr>
        <a:xfrm>
          <a:off x="0" y="0"/>
          <a:ext cx="0" cy="0"/>
          <a:chOff x="0" y="0"/>
          <a:chExt cx="0" cy="0"/>
        </a:xfrm>
      </p:grpSpPr>
      <p:sp>
        <p:nvSpPr>
          <p:cNvPr id="10" name="Shape 10"/>
          <p:cNvSpPr/>
          <p:nvPr/>
        </p:nvSpPr>
        <p:spPr>
          <a:xfrm>
            <a:off x="31" y="2824500"/>
            <a:ext cx="7370400" cy="2319000"/>
          </a:xfrm>
          <a:prstGeom prst="rtTriangle">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12" name="Shape 12"/>
          <p:cNvSpPr/>
          <p:nvPr/>
        </p:nvSpPr>
        <p:spPr>
          <a:xfrm rot="10800000">
            <a:off x="5058905" y="0"/>
            <a:ext cx="4085100" cy="2052600"/>
          </a:xfrm>
          <a:prstGeom prst="rtTriangle">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grpSp>
        <p:nvGrpSpPr>
          <p:cNvPr id="14" name="Shape 14"/>
          <p:cNvGrpSpPr/>
          <p:nvPr/>
        </p:nvGrpSpPr>
        <p:grpSpPr>
          <a:xfrm>
            <a:off x="255200" y="592"/>
            <a:ext cx="2250363" cy="1044300"/>
            <a:chOff x="255200" y="592"/>
            <a:chExt cx="2250363" cy="1044300"/>
          </a:xfrm>
        </p:grpSpPr>
        <p:sp>
          <p:nvSpPr>
            <p:cNvPr id="15" name="Shape 15"/>
            <p:cNvSpPr/>
            <p:nvPr/>
          </p:nvSpPr>
          <p:spPr>
            <a:xfrm>
              <a:off x="764063" y="592"/>
              <a:ext cx="1741500" cy="10443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16" name="Shape 16"/>
            <p:cNvSpPr/>
            <p:nvPr/>
          </p:nvSpPr>
          <p:spPr>
            <a:xfrm>
              <a:off x="509632" y="592"/>
              <a:ext cx="1741500" cy="10443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17" name="Shape 17"/>
            <p:cNvSpPr/>
            <p:nvPr/>
          </p:nvSpPr>
          <p:spPr>
            <a:xfrm>
              <a:off x="255200" y="592"/>
              <a:ext cx="1741500" cy="10443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grpSp>
        <p:nvGrpSpPr>
          <p:cNvPr id="18" name="Shape 18"/>
          <p:cNvGrpSpPr/>
          <p:nvPr/>
        </p:nvGrpSpPr>
        <p:grpSpPr>
          <a:xfrm>
            <a:off x="905395" y="592"/>
            <a:ext cx="2250363" cy="1044300"/>
            <a:chOff x="905395" y="592"/>
            <a:chExt cx="2250363" cy="1044300"/>
          </a:xfrm>
        </p:grpSpPr>
        <p:sp>
          <p:nvSpPr>
            <p:cNvPr id="19" name="Shape 19"/>
            <p:cNvSpPr/>
            <p:nvPr/>
          </p:nvSpPr>
          <p:spPr>
            <a:xfrm>
              <a:off x="1414258" y="592"/>
              <a:ext cx="1741500" cy="1044300"/>
            </a:xfrm>
            <a:prstGeom prst="parallelogram">
              <a:avLst>
                <a:gd name="adj" fmla="val 153193"/>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20" name="Shape 20"/>
            <p:cNvSpPr/>
            <p:nvPr/>
          </p:nvSpPr>
          <p:spPr>
            <a:xfrm>
              <a:off x="1159826" y="592"/>
              <a:ext cx="1741500" cy="1044300"/>
            </a:xfrm>
            <a:prstGeom prst="parallelogram">
              <a:avLst>
                <a:gd name="adj" fmla="val 153193"/>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21" name="Shape 21"/>
            <p:cNvSpPr/>
            <p:nvPr/>
          </p:nvSpPr>
          <p:spPr>
            <a:xfrm>
              <a:off x="905395" y="592"/>
              <a:ext cx="1741500" cy="1044300"/>
            </a:xfrm>
            <a:prstGeom prst="parallelogram">
              <a:avLst>
                <a:gd name="adj" fmla="val 153193"/>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grpSp>
      <p:grpSp>
        <p:nvGrpSpPr>
          <p:cNvPr id="22" name="Shape 22"/>
          <p:cNvGrpSpPr/>
          <p:nvPr/>
        </p:nvGrpSpPr>
        <p:grpSpPr>
          <a:xfrm>
            <a:off x="7057468" y="5088"/>
            <a:ext cx="1851282" cy="752108"/>
            <a:chOff x="6917201" y="0"/>
            <a:chExt cx="2227777" cy="863400"/>
          </a:xfrm>
        </p:grpSpPr>
        <p:sp>
          <p:nvSpPr>
            <p:cNvPr id="23" name="Shape 23"/>
            <p:cNvSpPr/>
            <p:nvPr/>
          </p:nvSpPr>
          <p:spPr>
            <a:xfrm>
              <a:off x="7641677"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24" name="Shape 24"/>
            <p:cNvSpPr/>
            <p:nvPr/>
          </p:nvSpPr>
          <p:spPr>
            <a:xfrm>
              <a:off x="7279439"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25" name="Shape 25"/>
            <p:cNvSpPr/>
            <p:nvPr/>
          </p:nvSpPr>
          <p:spPr>
            <a:xfrm>
              <a:off x="6917201"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grpSp>
      <p:grpSp>
        <p:nvGrpSpPr>
          <p:cNvPr id="26" name="Shape 26"/>
          <p:cNvGrpSpPr/>
          <p:nvPr/>
        </p:nvGrpSpPr>
        <p:grpSpPr>
          <a:xfrm>
            <a:off x="6553032" y="4217852"/>
            <a:ext cx="2389068" cy="925737"/>
            <a:chOff x="6917201" y="0"/>
            <a:chExt cx="2227777" cy="863400"/>
          </a:xfrm>
        </p:grpSpPr>
        <p:sp>
          <p:nvSpPr>
            <p:cNvPr id="27" name="Shape 27"/>
            <p:cNvSpPr/>
            <p:nvPr/>
          </p:nvSpPr>
          <p:spPr>
            <a:xfrm>
              <a:off x="7641677" y="0"/>
              <a:ext cx="1503300" cy="863400"/>
            </a:xfrm>
            <a:prstGeom prst="parallelogram">
              <a:avLst>
                <a:gd name="adj" fmla="val 158024"/>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8" name="Shape 28"/>
            <p:cNvSpPr/>
            <p:nvPr/>
          </p:nvSpPr>
          <p:spPr>
            <a:xfrm>
              <a:off x="7279439" y="0"/>
              <a:ext cx="1503300" cy="863400"/>
            </a:xfrm>
            <a:prstGeom prst="parallelogram">
              <a:avLst>
                <a:gd name="adj" fmla="val 158024"/>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9" name="Shape 29"/>
            <p:cNvSpPr/>
            <p:nvPr/>
          </p:nvSpPr>
          <p:spPr>
            <a:xfrm>
              <a:off x="6917201" y="0"/>
              <a:ext cx="1503300" cy="863400"/>
            </a:xfrm>
            <a:prstGeom prst="parallelogram">
              <a:avLst>
                <a:gd name="adj" fmla="val 158024"/>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grpSp>
        <p:nvGrpSpPr>
          <p:cNvPr id="30" name="Shape 30"/>
          <p:cNvGrpSpPr/>
          <p:nvPr/>
        </p:nvGrpSpPr>
        <p:grpSpPr>
          <a:xfrm>
            <a:off x="199149" y="4055652"/>
            <a:ext cx="2795414" cy="1083308"/>
            <a:chOff x="6917201" y="0"/>
            <a:chExt cx="2227777" cy="863400"/>
          </a:xfrm>
        </p:grpSpPr>
        <p:sp>
          <p:nvSpPr>
            <p:cNvPr id="31" name="Shape 31"/>
            <p:cNvSpPr/>
            <p:nvPr/>
          </p:nvSpPr>
          <p:spPr>
            <a:xfrm>
              <a:off x="7641677"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32" name="Shape 32"/>
            <p:cNvSpPr/>
            <p:nvPr/>
          </p:nvSpPr>
          <p:spPr>
            <a:xfrm>
              <a:off x="7279439"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33" name="Shape 33"/>
            <p:cNvSpPr/>
            <p:nvPr/>
          </p:nvSpPr>
          <p:spPr>
            <a:xfrm>
              <a:off x="6917201"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grpSp>
      <p:sp>
        <p:nvSpPr>
          <p:cNvPr id="34" name="Shape 34"/>
          <p:cNvSpPr txBox="1">
            <a:spLocks noGrp="1"/>
          </p:cNvSpPr>
          <p:nvPr>
            <p:ph type="ctrTitle"/>
          </p:nvPr>
        </p:nvSpPr>
        <p:spPr>
          <a:xfrm>
            <a:off x="1858703" y="1822833"/>
            <a:ext cx="5361300" cy="1448100"/>
          </a:xfrm>
          <a:prstGeom prst="rect">
            <a:avLst/>
          </a:prstGeom>
        </p:spPr>
        <p:txBody>
          <a:bodyPr wrap="square" lIns="91425" tIns="91425" rIns="91425" bIns="91425" anchor="ctr" anchorCtr="0"/>
          <a:lstStyle>
            <a:lvl1pPr lvl="0" algn="ctr">
              <a:spcBef>
                <a:spcPts val="0"/>
              </a:spcBef>
              <a:buSzPts val="3800"/>
              <a:buNone/>
              <a:defRPr sz="3800"/>
            </a:lvl1pPr>
            <a:lvl2pPr lvl="1" algn="ctr">
              <a:spcBef>
                <a:spcPts val="0"/>
              </a:spcBef>
              <a:buSzPts val="3800"/>
              <a:buNone/>
              <a:defRPr sz="3800"/>
            </a:lvl2pPr>
            <a:lvl3pPr lvl="2" algn="ctr">
              <a:spcBef>
                <a:spcPts val="0"/>
              </a:spcBef>
              <a:buSzPts val="3800"/>
              <a:buNone/>
              <a:defRPr sz="3800"/>
            </a:lvl3pPr>
            <a:lvl4pPr lvl="3" algn="ctr">
              <a:spcBef>
                <a:spcPts val="0"/>
              </a:spcBef>
              <a:buSzPts val="3800"/>
              <a:buNone/>
              <a:defRPr sz="3800"/>
            </a:lvl4pPr>
            <a:lvl5pPr lvl="4" algn="ctr">
              <a:spcBef>
                <a:spcPts val="0"/>
              </a:spcBef>
              <a:buSzPts val="3800"/>
              <a:buNone/>
              <a:defRPr sz="3800"/>
            </a:lvl5pPr>
            <a:lvl6pPr lvl="5" algn="ctr">
              <a:spcBef>
                <a:spcPts val="0"/>
              </a:spcBef>
              <a:buSzPts val="3800"/>
              <a:buNone/>
              <a:defRPr sz="3800"/>
            </a:lvl6pPr>
            <a:lvl7pPr lvl="6" algn="ctr">
              <a:spcBef>
                <a:spcPts val="0"/>
              </a:spcBef>
              <a:buSzPts val="3800"/>
              <a:buNone/>
              <a:defRPr sz="3800"/>
            </a:lvl7pPr>
            <a:lvl8pPr lvl="7" algn="ctr">
              <a:spcBef>
                <a:spcPts val="0"/>
              </a:spcBef>
              <a:buSzPts val="3800"/>
              <a:buNone/>
              <a:defRPr sz="3800"/>
            </a:lvl8pPr>
            <a:lvl9pPr lvl="8" algn="ctr">
              <a:spcBef>
                <a:spcPts val="0"/>
              </a:spcBef>
              <a:buSzPts val="3800"/>
              <a:buNone/>
              <a:defRPr sz="3800"/>
            </a:lvl9pPr>
          </a:lstStyle>
          <a:p>
            <a:endParaRPr/>
          </a:p>
        </p:txBody>
      </p:sp>
      <p:sp>
        <p:nvSpPr>
          <p:cNvPr id="35" name="Shape 35"/>
          <p:cNvSpPr txBox="1">
            <a:spLocks noGrp="1"/>
          </p:cNvSpPr>
          <p:nvPr>
            <p:ph type="subTitle" idx="1"/>
          </p:nvPr>
        </p:nvSpPr>
        <p:spPr>
          <a:xfrm>
            <a:off x="1858700" y="3413158"/>
            <a:ext cx="5361300" cy="522600"/>
          </a:xfrm>
          <a:prstGeom prst="rect">
            <a:avLst/>
          </a:prstGeom>
        </p:spPr>
        <p:txBody>
          <a:bodyPr wrap="square" lIns="91425" tIns="91425" rIns="91425" bIns="91425" anchor="t" anchorCtr="0"/>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Shape 36"/>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x-none"/>
              <a:t>‹Nº›</a:t>
            </a:fld>
            <a:endParaRPr lang="x-non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accent3"/>
        </a:solidFill>
        <a:effectLst/>
      </p:bgPr>
    </p:bg>
    <p:spTree>
      <p:nvGrpSpPr>
        <p:cNvPr id="1"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nvGrpSpPr>
          <p:cNvPr id="111" name="Shape 111"/>
          <p:cNvGrpSpPr/>
          <p:nvPr/>
        </p:nvGrpSpPr>
        <p:grpSpPr>
          <a:xfrm>
            <a:off x="5959222" y="4119576"/>
            <a:ext cx="2520952" cy="1024165"/>
            <a:chOff x="6917201" y="0"/>
            <a:chExt cx="2227777" cy="863400"/>
          </a:xfrm>
        </p:grpSpPr>
        <p:sp>
          <p:nvSpPr>
            <p:cNvPr id="112" name="Shape 112"/>
            <p:cNvSpPr/>
            <p:nvPr/>
          </p:nvSpPr>
          <p:spPr>
            <a:xfrm>
              <a:off x="7641677"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113" name="Shape 113"/>
            <p:cNvSpPr/>
            <p:nvPr/>
          </p:nvSpPr>
          <p:spPr>
            <a:xfrm>
              <a:off x="7279439"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114" name="Shape 114"/>
            <p:cNvSpPr/>
            <p:nvPr/>
          </p:nvSpPr>
          <p:spPr>
            <a:xfrm>
              <a:off x="6917201"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grpSp>
      <p:grpSp>
        <p:nvGrpSpPr>
          <p:cNvPr id="115" name="Shape 115"/>
          <p:cNvGrpSpPr/>
          <p:nvPr/>
        </p:nvGrpSpPr>
        <p:grpSpPr>
          <a:xfrm>
            <a:off x="199149" y="2"/>
            <a:ext cx="2795414" cy="1083308"/>
            <a:chOff x="6917201" y="0"/>
            <a:chExt cx="2227777" cy="863400"/>
          </a:xfrm>
        </p:grpSpPr>
        <p:sp>
          <p:nvSpPr>
            <p:cNvPr id="116" name="Shape 116"/>
            <p:cNvSpPr/>
            <p:nvPr/>
          </p:nvSpPr>
          <p:spPr>
            <a:xfrm>
              <a:off x="7641677"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117" name="Shape 117"/>
            <p:cNvSpPr/>
            <p:nvPr/>
          </p:nvSpPr>
          <p:spPr>
            <a:xfrm>
              <a:off x="7279439"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118" name="Shape 118"/>
            <p:cNvSpPr/>
            <p:nvPr/>
          </p:nvSpPr>
          <p:spPr>
            <a:xfrm>
              <a:off x="6917201"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grpSp>
      <p:sp>
        <p:nvSpPr>
          <p:cNvPr id="119" name="Shape 119"/>
          <p:cNvSpPr txBox="1">
            <a:spLocks noGrp="1"/>
          </p:cNvSpPr>
          <p:nvPr>
            <p:ph type="title"/>
          </p:nvPr>
        </p:nvSpPr>
        <p:spPr>
          <a:xfrm>
            <a:off x="1385850" y="1383850"/>
            <a:ext cx="6372300" cy="1379700"/>
          </a:xfrm>
          <a:prstGeom prst="rect">
            <a:avLst/>
          </a:prstGeom>
        </p:spPr>
        <p:txBody>
          <a:bodyPr wrap="square" lIns="91425" tIns="91425" rIns="91425" bIns="91425" anchor="ctr" anchorCtr="0"/>
          <a:lstStyle>
            <a:lvl1pPr lvl="0" algn="ctr">
              <a:spcBef>
                <a:spcPts val="0"/>
              </a:spcBef>
              <a:buClr>
                <a:schemeClr val="dk2"/>
              </a:buClr>
              <a:buSzPts val="8600"/>
              <a:buNone/>
              <a:defRPr sz="8600">
                <a:solidFill>
                  <a:schemeClr val="dk2"/>
                </a:solidFill>
              </a:defRPr>
            </a:lvl1pPr>
            <a:lvl2pPr lvl="1" algn="ctr">
              <a:spcBef>
                <a:spcPts val="0"/>
              </a:spcBef>
              <a:buClr>
                <a:schemeClr val="dk2"/>
              </a:buClr>
              <a:buSzPts val="8600"/>
              <a:buNone/>
              <a:defRPr sz="8600">
                <a:solidFill>
                  <a:schemeClr val="dk2"/>
                </a:solidFill>
              </a:defRPr>
            </a:lvl2pPr>
            <a:lvl3pPr lvl="2" algn="ctr">
              <a:spcBef>
                <a:spcPts val="0"/>
              </a:spcBef>
              <a:buClr>
                <a:schemeClr val="dk2"/>
              </a:buClr>
              <a:buSzPts val="8600"/>
              <a:buNone/>
              <a:defRPr sz="8600">
                <a:solidFill>
                  <a:schemeClr val="dk2"/>
                </a:solidFill>
              </a:defRPr>
            </a:lvl3pPr>
            <a:lvl4pPr lvl="3" algn="ctr">
              <a:spcBef>
                <a:spcPts val="0"/>
              </a:spcBef>
              <a:buClr>
                <a:schemeClr val="dk2"/>
              </a:buClr>
              <a:buSzPts val="8600"/>
              <a:buNone/>
              <a:defRPr sz="8600">
                <a:solidFill>
                  <a:schemeClr val="dk2"/>
                </a:solidFill>
              </a:defRPr>
            </a:lvl4pPr>
            <a:lvl5pPr lvl="4" algn="ctr">
              <a:spcBef>
                <a:spcPts val="0"/>
              </a:spcBef>
              <a:buClr>
                <a:schemeClr val="dk2"/>
              </a:buClr>
              <a:buSzPts val="8600"/>
              <a:buNone/>
              <a:defRPr sz="8600">
                <a:solidFill>
                  <a:schemeClr val="dk2"/>
                </a:solidFill>
              </a:defRPr>
            </a:lvl5pPr>
            <a:lvl6pPr lvl="5" algn="ctr">
              <a:spcBef>
                <a:spcPts val="0"/>
              </a:spcBef>
              <a:buClr>
                <a:schemeClr val="dk2"/>
              </a:buClr>
              <a:buSzPts val="8600"/>
              <a:buNone/>
              <a:defRPr sz="8600">
                <a:solidFill>
                  <a:schemeClr val="dk2"/>
                </a:solidFill>
              </a:defRPr>
            </a:lvl6pPr>
            <a:lvl7pPr lvl="6" algn="ctr">
              <a:spcBef>
                <a:spcPts val="0"/>
              </a:spcBef>
              <a:buClr>
                <a:schemeClr val="dk2"/>
              </a:buClr>
              <a:buSzPts val="8600"/>
              <a:buNone/>
              <a:defRPr sz="8600">
                <a:solidFill>
                  <a:schemeClr val="dk2"/>
                </a:solidFill>
              </a:defRPr>
            </a:lvl7pPr>
            <a:lvl8pPr lvl="7" algn="ctr">
              <a:spcBef>
                <a:spcPts val="0"/>
              </a:spcBef>
              <a:buClr>
                <a:schemeClr val="dk2"/>
              </a:buClr>
              <a:buSzPts val="8600"/>
              <a:buNone/>
              <a:defRPr sz="8600">
                <a:solidFill>
                  <a:schemeClr val="dk2"/>
                </a:solidFill>
              </a:defRPr>
            </a:lvl8pPr>
            <a:lvl9pPr lvl="8" algn="ctr">
              <a:spcBef>
                <a:spcPts val="0"/>
              </a:spcBef>
              <a:buClr>
                <a:schemeClr val="dk2"/>
              </a:buClr>
              <a:buSzPts val="8600"/>
              <a:buNone/>
              <a:defRPr sz="8600">
                <a:solidFill>
                  <a:schemeClr val="dk2"/>
                </a:solidFill>
              </a:defRPr>
            </a:lvl9pPr>
          </a:lstStyle>
          <a:p>
            <a:endParaRPr/>
          </a:p>
        </p:txBody>
      </p:sp>
      <p:sp>
        <p:nvSpPr>
          <p:cNvPr id="120" name="Shape 120"/>
          <p:cNvSpPr txBox="1">
            <a:spLocks noGrp="1"/>
          </p:cNvSpPr>
          <p:nvPr>
            <p:ph type="body" idx="1"/>
          </p:nvPr>
        </p:nvSpPr>
        <p:spPr>
          <a:xfrm>
            <a:off x="1385850" y="2863850"/>
            <a:ext cx="6372300" cy="641100"/>
          </a:xfrm>
          <a:prstGeom prst="rect">
            <a:avLst/>
          </a:prstGeom>
        </p:spPr>
        <p:txBody>
          <a:bodyPr wrap="square" lIns="91425" tIns="91425" rIns="91425" bIns="91425" anchor="t" anchorCtr="0"/>
          <a:lstStyle>
            <a:lvl1pPr lvl="0" algn="ctr">
              <a:spcBef>
                <a:spcPts val="0"/>
              </a:spcBef>
              <a:buSzPts val="1300"/>
              <a:buChar char="●"/>
              <a:defRPr/>
            </a:lvl1pPr>
            <a:lvl2pPr lvl="1" algn="ctr">
              <a:spcBef>
                <a:spcPts val="0"/>
              </a:spcBef>
              <a:buSzPts val="1100"/>
              <a:buChar char="○"/>
              <a:defRPr/>
            </a:lvl2pPr>
            <a:lvl3pPr lvl="2" algn="ctr">
              <a:spcBef>
                <a:spcPts val="0"/>
              </a:spcBef>
              <a:buSzPts val="1100"/>
              <a:buChar char="■"/>
              <a:defRPr/>
            </a:lvl3pPr>
            <a:lvl4pPr lvl="3" algn="ctr">
              <a:spcBef>
                <a:spcPts val="0"/>
              </a:spcBef>
              <a:buSzPts val="1100"/>
              <a:buChar char="●"/>
              <a:defRPr/>
            </a:lvl4pPr>
            <a:lvl5pPr lvl="4" algn="ctr">
              <a:spcBef>
                <a:spcPts val="0"/>
              </a:spcBef>
              <a:buSzPts val="1100"/>
              <a:buChar char="○"/>
              <a:defRPr/>
            </a:lvl5pPr>
            <a:lvl6pPr lvl="5" algn="ctr">
              <a:spcBef>
                <a:spcPts val="0"/>
              </a:spcBef>
              <a:buSzPts val="1100"/>
              <a:buChar char="■"/>
              <a:defRPr/>
            </a:lvl6pPr>
            <a:lvl7pPr lvl="6" algn="ctr">
              <a:spcBef>
                <a:spcPts val="0"/>
              </a:spcBef>
              <a:buSzPts val="1100"/>
              <a:buChar char="●"/>
              <a:defRPr/>
            </a:lvl7pPr>
            <a:lvl8pPr lvl="7" algn="ctr">
              <a:spcBef>
                <a:spcPts val="0"/>
              </a:spcBef>
              <a:buSzPts val="1100"/>
              <a:buChar char="○"/>
              <a:defRPr/>
            </a:lvl8pPr>
            <a:lvl9pPr lvl="8" algn="ctr">
              <a:spcBef>
                <a:spcPts val="0"/>
              </a:spcBef>
              <a:buSzPts val="1100"/>
              <a:buChar char="■"/>
              <a:defRPr/>
            </a:lvl9pPr>
          </a:lstStyle>
          <a:p>
            <a:endParaRPr/>
          </a:p>
        </p:txBody>
      </p:sp>
      <p:sp>
        <p:nvSpPr>
          <p:cNvPr id="121" name="Shape 121"/>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x-none"/>
              <a:t>‹Nº›</a:t>
            </a:fld>
            <a:endParaRPr lang="x-non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accent3"/>
        </a:solidFill>
        <a:effectLst/>
      </p:bgPr>
    </p:bg>
    <p:spTree>
      <p:nvGrpSpPr>
        <p:cNvPr id="1" name="Shape 37"/>
        <p:cNvGrpSpPr/>
        <p:nvPr/>
      </p:nvGrpSpPr>
      <p:grpSpPr>
        <a:xfrm>
          <a:off x="0" y="0"/>
          <a:ext cx="0" cy="0"/>
          <a:chOff x="0" y="0"/>
          <a:chExt cx="0" cy="0"/>
        </a:xfrm>
      </p:grpSpPr>
      <p:sp>
        <p:nvSpPr>
          <p:cNvPr id="38" name="Shape 38"/>
          <p:cNvSpPr/>
          <p:nvPr/>
        </p:nvSpPr>
        <p:spPr>
          <a:xfrm flipH="1">
            <a:off x="4757100" y="2309400"/>
            <a:ext cx="4386900" cy="2834100"/>
          </a:xfrm>
          <a:prstGeom prst="rtTriangl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nvGrpSpPr>
          <p:cNvPr id="39" name="Shape 39"/>
          <p:cNvGrpSpPr/>
          <p:nvPr/>
        </p:nvGrpSpPr>
        <p:grpSpPr>
          <a:xfrm>
            <a:off x="5594191" y="3961115"/>
            <a:ext cx="2910145" cy="1182340"/>
            <a:chOff x="6917201" y="0"/>
            <a:chExt cx="2227777" cy="863400"/>
          </a:xfrm>
        </p:grpSpPr>
        <p:sp>
          <p:nvSpPr>
            <p:cNvPr id="40" name="Shape 40"/>
            <p:cNvSpPr/>
            <p:nvPr/>
          </p:nvSpPr>
          <p:spPr>
            <a:xfrm>
              <a:off x="7641677"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41" name="Shape 41"/>
            <p:cNvSpPr/>
            <p:nvPr/>
          </p:nvSpPr>
          <p:spPr>
            <a:xfrm>
              <a:off x="7279439"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42" name="Shape 42"/>
            <p:cNvSpPr/>
            <p:nvPr/>
          </p:nvSpPr>
          <p:spPr>
            <a:xfrm>
              <a:off x="6917201"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grpSp>
      <p:grpSp>
        <p:nvGrpSpPr>
          <p:cNvPr id="43" name="Shape 43"/>
          <p:cNvGrpSpPr/>
          <p:nvPr/>
        </p:nvGrpSpPr>
        <p:grpSpPr>
          <a:xfrm>
            <a:off x="199149" y="2"/>
            <a:ext cx="2795414" cy="1083308"/>
            <a:chOff x="6917201" y="0"/>
            <a:chExt cx="2227777" cy="863400"/>
          </a:xfrm>
        </p:grpSpPr>
        <p:sp>
          <p:nvSpPr>
            <p:cNvPr id="44" name="Shape 44"/>
            <p:cNvSpPr/>
            <p:nvPr/>
          </p:nvSpPr>
          <p:spPr>
            <a:xfrm>
              <a:off x="7641677"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45" name="Shape 45"/>
            <p:cNvSpPr/>
            <p:nvPr/>
          </p:nvSpPr>
          <p:spPr>
            <a:xfrm>
              <a:off x="7279439"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46" name="Shape 46"/>
            <p:cNvSpPr/>
            <p:nvPr/>
          </p:nvSpPr>
          <p:spPr>
            <a:xfrm>
              <a:off x="6917201"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grpSp>
      <p:sp>
        <p:nvSpPr>
          <p:cNvPr id="47" name="Shape 47"/>
          <p:cNvSpPr txBox="1">
            <a:spLocks noGrp="1"/>
          </p:cNvSpPr>
          <p:nvPr>
            <p:ph type="title"/>
          </p:nvPr>
        </p:nvSpPr>
        <p:spPr>
          <a:xfrm>
            <a:off x="1888684" y="1746100"/>
            <a:ext cx="5377500" cy="1646100"/>
          </a:xfrm>
          <a:prstGeom prst="rect">
            <a:avLst/>
          </a:prstGeom>
        </p:spPr>
        <p:txBody>
          <a:bodyPr wrap="square" lIns="91425" tIns="91425" rIns="91425" bIns="91425" anchor="ctr" anchorCtr="0"/>
          <a:lstStyle>
            <a:lvl1pPr lvl="0" algn="ctr">
              <a:spcBef>
                <a:spcPts val="0"/>
              </a:spcBef>
              <a:buClr>
                <a:schemeClr val="dk2"/>
              </a:buClr>
              <a:buSzPts val="3200"/>
              <a:buNone/>
              <a:defRPr sz="3200">
                <a:solidFill>
                  <a:schemeClr val="dk2"/>
                </a:solidFill>
              </a:defRPr>
            </a:lvl1pPr>
            <a:lvl2pPr lvl="1" algn="ctr">
              <a:spcBef>
                <a:spcPts val="0"/>
              </a:spcBef>
              <a:buClr>
                <a:schemeClr val="dk2"/>
              </a:buClr>
              <a:buSzPts val="3200"/>
              <a:buNone/>
              <a:defRPr sz="3200">
                <a:solidFill>
                  <a:schemeClr val="dk2"/>
                </a:solidFill>
              </a:defRPr>
            </a:lvl2pPr>
            <a:lvl3pPr lvl="2" algn="ctr">
              <a:spcBef>
                <a:spcPts val="0"/>
              </a:spcBef>
              <a:buClr>
                <a:schemeClr val="dk2"/>
              </a:buClr>
              <a:buSzPts val="3200"/>
              <a:buNone/>
              <a:defRPr sz="3200">
                <a:solidFill>
                  <a:schemeClr val="dk2"/>
                </a:solidFill>
              </a:defRPr>
            </a:lvl3pPr>
            <a:lvl4pPr lvl="3" algn="ctr">
              <a:spcBef>
                <a:spcPts val="0"/>
              </a:spcBef>
              <a:buClr>
                <a:schemeClr val="dk2"/>
              </a:buClr>
              <a:buSzPts val="3200"/>
              <a:buNone/>
              <a:defRPr sz="3200">
                <a:solidFill>
                  <a:schemeClr val="dk2"/>
                </a:solidFill>
              </a:defRPr>
            </a:lvl4pPr>
            <a:lvl5pPr lvl="4" algn="ctr">
              <a:spcBef>
                <a:spcPts val="0"/>
              </a:spcBef>
              <a:buClr>
                <a:schemeClr val="dk2"/>
              </a:buClr>
              <a:buSzPts val="3200"/>
              <a:buNone/>
              <a:defRPr sz="3200">
                <a:solidFill>
                  <a:schemeClr val="dk2"/>
                </a:solidFill>
              </a:defRPr>
            </a:lvl5pPr>
            <a:lvl6pPr lvl="5" algn="ctr">
              <a:spcBef>
                <a:spcPts val="0"/>
              </a:spcBef>
              <a:buClr>
                <a:schemeClr val="dk2"/>
              </a:buClr>
              <a:buSzPts val="3200"/>
              <a:buNone/>
              <a:defRPr sz="3200">
                <a:solidFill>
                  <a:schemeClr val="dk2"/>
                </a:solidFill>
              </a:defRPr>
            </a:lvl6pPr>
            <a:lvl7pPr lvl="6" algn="ctr">
              <a:spcBef>
                <a:spcPts val="0"/>
              </a:spcBef>
              <a:buClr>
                <a:schemeClr val="dk2"/>
              </a:buClr>
              <a:buSzPts val="3200"/>
              <a:buNone/>
              <a:defRPr sz="3200">
                <a:solidFill>
                  <a:schemeClr val="dk2"/>
                </a:solidFill>
              </a:defRPr>
            </a:lvl7pPr>
            <a:lvl8pPr lvl="7" algn="ctr">
              <a:spcBef>
                <a:spcPts val="0"/>
              </a:spcBef>
              <a:buClr>
                <a:schemeClr val="dk2"/>
              </a:buClr>
              <a:buSzPts val="3200"/>
              <a:buNone/>
              <a:defRPr sz="3200">
                <a:solidFill>
                  <a:schemeClr val="dk2"/>
                </a:solidFill>
              </a:defRPr>
            </a:lvl8pPr>
            <a:lvl9pPr lvl="8" algn="ctr">
              <a:spcBef>
                <a:spcPts val="0"/>
              </a:spcBef>
              <a:buClr>
                <a:schemeClr val="dk2"/>
              </a:buClr>
              <a:buSzPts val="3200"/>
              <a:buNone/>
              <a:defRPr sz="3200">
                <a:solidFill>
                  <a:schemeClr val="dk2"/>
                </a:solidFill>
              </a:defRPr>
            </a:lvl9pPr>
          </a:lstStyle>
          <a:p>
            <a:endParaRPr/>
          </a:p>
        </p:txBody>
      </p:sp>
      <p:sp>
        <p:nvSpPr>
          <p:cNvPr id="48" name="Shape 48"/>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x-none"/>
              <a:t>‹Nº›</a:t>
            </a:fld>
            <a:endParaRPr lang="x-non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bg>
      <p:bgPr>
        <a:solidFill>
          <a:schemeClr val="dk2"/>
        </a:solidFill>
        <a:effectLst/>
      </p:bgPr>
    </p:bg>
    <p:spTree>
      <p:nvGrpSpPr>
        <p:cNvPr id="1" name="Shape 49"/>
        <p:cNvGrpSpPr/>
        <p:nvPr/>
      </p:nvGrpSpPr>
      <p:grpSpPr>
        <a:xfrm>
          <a:off x="0" y="0"/>
          <a:ext cx="0" cy="0"/>
          <a:chOff x="0" y="0"/>
          <a:chExt cx="0" cy="0"/>
        </a:xfrm>
      </p:grpSpPr>
      <p:sp>
        <p:nvSpPr>
          <p:cNvPr id="50" name="Shape 50"/>
          <p:cNvSpPr/>
          <p:nvPr/>
        </p:nvSpPr>
        <p:spPr>
          <a:xfrm flipH="1">
            <a:off x="3582600" y="1550700"/>
            <a:ext cx="5561400" cy="35928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51" name="Shape 51"/>
          <p:cNvSpPr/>
          <p:nvPr/>
        </p:nvSpPr>
        <p:spPr>
          <a:xfrm>
            <a:off x="31" y="2824500"/>
            <a:ext cx="7370400" cy="23190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52" name="Shape 52"/>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53" name="Shape 53"/>
          <p:cNvSpPr txBox="1">
            <a:spLocks noGrp="1"/>
          </p:cNvSpPr>
          <p:nvPr>
            <p:ph type="title"/>
          </p:nvPr>
        </p:nvSpPr>
        <p:spPr>
          <a:xfrm>
            <a:off x="819150" y="845600"/>
            <a:ext cx="7505700" cy="954600"/>
          </a:xfrm>
          <a:prstGeom prst="rect">
            <a:avLst/>
          </a:prstGeom>
        </p:spPr>
        <p:txBody>
          <a:bodyPr wrap="square" lIns="91425" tIns="91425" rIns="91425" bIns="91425" anchor="t" anchorCtr="0"/>
          <a:lstStyle>
            <a:lvl1pPr lvl="0">
              <a:spcBef>
                <a:spcPts val="0"/>
              </a:spcBef>
              <a:buSzPts val="3000"/>
              <a:buNone/>
              <a:defRPr sz="3000"/>
            </a:lvl1pPr>
            <a:lvl2pPr lvl="1">
              <a:spcBef>
                <a:spcPts val="0"/>
              </a:spcBef>
              <a:buSzPts val="3000"/>
              <a:buNone/>
              <a:defRPr sz="3000"/>
            </a:lvl2pPr>
            <a:lvl3pPr lvl="2">
              <a:spcBef>
                <a:spcPts val="0"/>
              </a:spcBef>
              <a:buSzPts val="3000"/>
              <a:buNone/>
              <a:defRPr sz="3000"/>
            </a:lvl3pPr>
            <a:lvl4pPr lvl="3">
              <a:spcBef>
                <a:spcPts val="0"/>
              </a:spcBef>
              <a:buSzPts val="3000"/>
              <a:buNone/>
              <a:defRPr sz="3000"/>
            </a:lvl4pPr>
            <a:lvl5pPr lvl="4">
              <a:spcBef>
                <a:spcPts val="0"/>
              </a:spcBef>
              <a:buSzPts val="3000"/>
              <a:buNone/>
              <a:defRPr sz="3000"/>
            </a:lvl5pPr>
            <a:lvl6pPr lvl="5">
              <a:spcBef>
                <a:spcPts val="0"/>
              </a:spcBef>
              <a:buSzPts val="3000"/>
              <a:buNone/>
              <a:defRPr sz="3000"/>
            </a:lvl6pPr>
            <a:lvl7pPr lvl="6">
              <a:spcBef>
                <a:spcPts val="0"/>
              </a:spcBef>
              <a:buSzPts val="3000"/>
              <a:buNone/>
              <a:defRPr sz="3000"/>
            </a:lvl7pPr>
            <a:lvl8pPr lvl="7">
              <a:spcBef>
                <a:spcPts val="0"/>
              </a:spcBef>
              <a:buSzPts val="3000"/>
              <a:buNone/>
              <a:defRPr sz="3000"/>
            </a:lvl8pPr>
            <a:lvl9pPr lvl="8">
              <a:spcBef>
                <a:spcPts val="0"/>
              </a:spcBef>
              <a:buSzPts val="3000"/>
              <a:buNone/>
              <a:defRPr sz="3000"/>
            </a:lvl9pPr>
          </a:lstStyle>
          <a:p>
            <a:endParaRPr/>
          </a:p>
        </p:txBody>
      </p:sp>
      <p:sp>
        <p:nvSpPr>
          <p:cNvPr id="54" name="Shape 54"/>
          <p:cNvSpPr txBox="1">
            <a:spLocks noGrp="1"/>
          </p:cNvSpPr>
          <p:nvPr>
            <p:ph type="body" idx="1"/>
          </p:nvPr>
        </p:nvSpPr>
        <p:spPr>
          <a:xfrm>
            <a:off x="819150" y="1990725"/>
            <a:ext cx="7505700" cy="24480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55" name="Shape 55"/>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x-none"/>
              <a:t>‹Nº›</a:t>
            </a:fld>
            <a:endParaRPr lang="x-non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bg>
      <p:bgPr>
        <a:solidFill>
          <a:schemeClr val="dk2"/>
        </a:solidFill>
        <a:effectLst/>
      </p:bgPr>
    </p:bg>
    <p:spTree>
      <p:nvGrpSpPr>
        <p:cNvPr id="1"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58" name="Shape 58"/>
          <p:cNvSpPr/>
          <p:nvPr/>
        </p:nvSpPr>
        <p:spPr>
          <a:xfrm>
            <a:off x="31" y="2824500"/>
            <a:ext cx="7370400" cy="23190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60" name="Shape 60"/>
          <p:cNvSpPr txBox="1">
            <a:spLocks noGrp="1"/>
          </p:cNvSpPr>
          <p:nvPr>
            <p:ph type="title"/>
          </p:nvPr>
        </p:nvSpPr>
        <p:spPr>
          <a:xfrm>
            <a:off x="819150" y="845600"/>
            <a:ext cx="7505700" cy="954600"/>
          </a:xfrm>
          <a:prstGeom prst="rect">
            <a:avLst/>
          </a:prstGeom>
        </p:spPr>
        <p:txBody>
          <a:bodyPr wrap="square" lIns="91425" tIns="91425" rIns="91425" bIns="91425" anchor="t" anchorCtr="0"/>
          <a:lstStyle>
            <a:lvl1pPr lvl="0">
              <a:spcBef>
                <a:spcPts val="0"/>
              </a:spcBef>
              <a:buSzPts val="3000"/>
              <a:buNone/>
              <a:defRPr sz="3000"/>
            </a:lvl1pPr>
            <a:lvl2pPr lvl="1">
              <a:spcBef>
                <a:spcPts val="0"/>
              </a:spcBef>
              <a:buSzPts val="3000"/>
              <a:buNone/>
              <a:defRPr sz="3000"/>
            </a:lvl2pPr>
            <a:lvl3pPr lvl="2">
              <a:spcBef>
                <a:spcPts val="0"/>
              </a:spcBef>
              <a:buSzPts val="3000"/>
              <a:buNone/>
              <a:defRPr sz="3000"/>
            </a:lvl3pPr>
            <a:lvl4pPr lvl="3">
              <a:spcBef>
                <a:spcPts val="0"/>
              </a:spcBef>
              <a:buSzPts val="3000"/>
              <a:buNone/>
              <a:defRPr sz="3000"/>
            </a:lvl4pPr>
            <a:lvl5pPr lvl="4">
              <a:spcBef>
                <a:spcPts val="0"/>
              </a:spcBef>
              <a:buSzPts val="3000"/>
              <a:buNone/>
              <a:defRPr sz="3000"/>
            </a:lvl5pPr>
            <a:lvl6pPr lvl="5">
              <a:spcBef>
                <a:spcPts val="0"/>
              </a:spcBef>
              <a:buSzPts val="3000"/>
              <a:buNone/>
              <a:defRPr sz="3000"/>
            </a:lvl6pPr>
            <a:lvl7pPr lvl="6">
              <a:spcBef>
                <a:spcPts val="0"/>
              </a:spcBef>
              <a:buSzPts val="3000"/>
              <a:buNone/>
              <a:defRPr sz="3000"/>
            </a:lvl7pPr>
            <a:lvl8pPr lvl="7">
              <a:spcBef>
                <a:spcPts val="0"/>
              </a:spcBef>
              <a:buSzPts val="3000"/>
              <a:buNone/>
              <a:defRPr sz="3000"/>
            </a:lvl8pPr>
            <a:lvl9pPr lvl="8">
              <a:spcBef>
                <a:spcPts val="0"/>
              </a:spcBef>
              <a:buSzPts val="3000"/>
              <a:buNone/>
              <a:defRPr sz="3000"/>
            </a:lvl9pPr>
          </a:lstStyle>
          <a:p>
            <a:endParaRPr/>
          </a:p>
        </p:txBody>
      </p:sp>
      <p:sp>
        <p:nvSpPr>
          <p:cNvPr id="61" name="Shape 61"/>
          <p:cNvSpPr txBox="1">
            <a:spLocks noGrp="1"/>
          </p:cNvSpPr>
          <p:nvPr>
            <p:ph type="body" idx="1"/>
          </p:nvPr>
        </p:nvSpPr>
        <p:spPr>
          <a:xfrm>
            <a:off x="819150" y="1990725"/>
            <a:ext cx="3686100" cy="24480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62" name="Shape 62"/>
          <p:cNvSpPr txBox="1">
            <a:spLocks noGrp="1"/>
          </p:cNvSpPr>
          <p:nvPr>
            <p:ph type="body" idx="2"/>
          </p:nvPr>
        </p:nvSpPr>
        <p:spPr>
          <a:xfrm>
            <a:off x="4638675" y="1990725"/>
            <a:ext cx="3686100" cy="24480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63" name="Shape 63"/>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x-none"/>
              <a:t>‹Nº›</a:t>
            </a:fld>
            <a:endParaRPr lang="x-non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bg>
      <p:bgPr>
        <a:solidFill>
          <a:schemeClr val="dk2"/>
        </a:solidFill>
        <a:effectLst/>
      </p:bgPr>
    </p:bg>
    <p:spTree>
      <p:nvGrpSpPr>
        <p:cNvPr id="1"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66" name="Shape 66"/>
          <p:cNvSpPr/>
          <p:nvPr/>
        </p:nvSpPr>
        <p:spPr>
          <a:xfrm>
            <a:off x="31" y="2824500"/>
            <a:ext cx="7370400" cy="23190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68" name="Shape 68"/>
          <p:cNvSpPr txBox="1">
            <a:spLocks noGrp="1"/>
          </p:cNvSpPr>
          <p:nvPr>
            <p:ph type="title"/>
          </p:nvPr>
        </p:nvSpPr>
        <p:spPr>
          <a:xfrm>
            <a:off x="819150" y="845600"/>
            <a:ext cx="7505700" cy="954600"/>
          </a:xfrm>
          <a:prstGeom prst="rect">
            <a:avLst/>
          </a:prstGeom>
        </p:spPr>
        <p:txBody>
          <a:bodyPr wrap="square" lIns="91425" tIns="91425" rIns="91425" bIns="91425" anchor="t" anchorCtr="0"/>
          <a:lstStyle>
            <a:lvl1pPr lvl="0">
              <a:spcBef>
                <a:spcPts val="0"/>
              </a:spcBef>
              <a:buSzPts val="3000"/>
              <a:buNone/>
              <a:defRPr sz="3000"/>
            </a:lvl1pPr>
            <a:lvl2pPr lvl="1">
              <a:spcBef>
                <a:spcPts val="0"/>
              </a:spcBef>
              <a:buSzPts val="3000"/>
              <a:buNone/>
              <a:defRPr sz="3000"/>
            </a:lvl2pPr>
            <a:lvl3pPr lvl="2">
              <a:spcBef>
                <a:spcPts val="0"/>
              </a:spcBef>
              <a:buSzPts val="3000"/>
              <a:buNone/>
              <a:defRPr sz="3000"/>
            </a:lvl3pPr>
            <a:lvl4pPr lvl="3">
              <a:spcBef>
                <a:spcPts val="0"/>
              </a:spcBef>
              <a:buSzPts val="3000"/>
              <a:buNone/>
              <a:defRPr sz="3000"/>
            </a:lvl4pPr>
            <a:lvl5pPr lvl="4">
              <a:spcBef>
                <a:spcPts val="0"/>
              </a:spcBef>
              <a:buSzPts val="3000"/>
              <a:buNone/>
              <a:defRPr sz="3000"/>
            </a:lvl5pPr>
            <a:lvl6pPr lvl="5">
              <a:spcBef>
                <a:spcPts val="0"/>
              </a:spcBef>
              <a:buSzPts val="3000"/>
              <a:buNone/>
              <a:defRPr sz="3000"/>
            </a:lvl6pPr>
            <a:lvl7pPr lvl="6">
              <a:spcBef>
                <a:spcPts val="0"/>
              </a:spcBef>
              <a:buSzPts val="3000"/>
              <a:buNone/>
              <a:defRPr sz="3000"/>
            </a:lvl7pPr>
            <a:lvl8pPr lvl="7">
              <a:spcBef>
                <a:spcPts val="0"/>
              </a:spcBef>
              <a:buSzPts val="3000"/>
              <a:buNone/>
              <a:defRPr sz="3000"/>
            </a:lvl8pPr>
            <a:lvl9pPr lvl="8">
              <a:spcBef>
                <a:spcPts val="0"/>
              </a:spcBef>
              <a:buSzPts val="3000"/>
              <a:buNone/>
              <a:defRPr sz="3000"/>
            </a:lvl9pPr>
          </a:lstStyle>
          <a:p>
            <a:endParaRPr/>
          </a:p>
        </p:txBody>
      </p:sp>
      <p:sp>
        <p:nvSpPr>
          <p:cNvPr id="69" name="Shape 69"/>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x-none"/>
              <a:t>‹Nº›</a:t>
            </a:fld>
            <a:endParaRPr lang="x-non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bg>
      <p:bgPr>
        <a:solidFill>
          <a:schemeClr val="accent3"/>
        </a:solidFill>
        <a:effectLst/>
      </p:bgPr>
    </p:bg>
    <p:spTree>
      <p:nvGrpSpPr>
        <p:cNvPr id="1"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72" name="Shape 72"/>
          <p:cNvSpPr/>
          <p:nvPr/>
        </p:nvSpPr>
        <p:spPr>
          <a:xfrm>
            <a:off x="31" y="2824500"/>
            <a:ext cx="7370400" cy="2319000"/>
          </a:xfrm>
          <a:prstGeom prst="rtTriangle">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74" name="Shape 74"/>
          <p:cNvSpPr txBox="1">
            <a:spLocks noGrp="1"/>
          </p:cNvSpPr>
          <p:nvPr>
            <p:ph type="title"/>
          </p:nvPr>
        </p:nvSpPr>
        <p:spPr>
          <a:xfrm>
            <a:off x="819150" y="845600"/>
            <a:ext cx="3709200" cy="1383000"/>
          </a:xfrm>
          <a:prstGeom prst="rect">
            <a:avLst/>
          </a:prstGeom>
        </p:spPr>
        <p:txBody>
          <a:bodyPr wrap="square" lIns="91425" tIns="91425" rIns="91425" bIns="91425" anchor="t" anchorCtr="0"/>
          <a:lstStyle>
            <a:lvl1pPr lvl="0">
              <a:spcBef>
                <a:spcPts val="0"/>
              </a:spcBef>
              <a:buSzPts val="3000"/>
              <a:buNone/>
              <a:defRPr sz="3000"/>
            </a:lvl1pPr>
            <a:lvl2pPr lvl="1">
              <a:spcBef>
                <a:spcPts val="0"/>
              </a:spcBef>
              <a:buSzPts val="3000"/>
              <a:buNone/>
              <a:defRPr sz="3000"/>
            </a:lvl2pPr>
            <a:lvl3pPr lvl="2">
              <a:spcBef>
                <a:spcPts val="0"/>
              </a:spcBef>
              <a:buSzPts val="3000"/>
              <a:buNone/>
              <a:defRPr sz="3000"/>
            </a:lvl3pPr>
            <a:lvl4pPr lvl="3">
              <a:spcBef>
                <a:spcPts val="0"/>
              </a:spcBef>
              <a:buSzPts val="3000"/>
              <a:buNone/>
              <a:defRPr sz="3000"/>
            </a:lvl4pPr>
            <a:lvl5pPr lvl="4">
              <a:spcBef>
                <a:spcPts val="0"/>
              </a:spcBef>
              <a:buSzPts val="3000"/>
              <a:buNone/>
              <a:defRPr sz="3000"/>
            </a:lvl5pPr>
            <a:lvl6pPr lvl="5">
              <a:spcBef>
                <a:spcPts val="0"/>
              </a:spcBef>
              <a:buSzPts val="3000"/>
              <a:buNone/>
              <a:defRPr sz="3000"/>
            </a:lvl6pPr>
            <a:lvl7pPr lvl="6">
              <a:spcBef>
                <a:spcPts val="0"/>
              </a:spcBef>
              <a:buSzPts val="3000"/>
              <a:buNone/>
              <a:defRPr sz="3000"/>
            </a:lvl7pPr>
            <a:lvl8pPr lvl="7">
              <a:spcBef>
                <a:spcPts val="0"/>
              </a:spcBef>
              <a:buSzPts val="3000"/>
              <a:buNone/>
              <a:defRPr sz="3000"/>
            </a:lvl8pPr>
            <a:lvl9pPr lvl="8">
              <a:spcBef>
                <a:spcPts val="0"/>
              </a:spcBef>
              <a:buSzPts val="3000"/>
              <a:buNone/>
              <a:defRPr sz="3000"/>
            </a:lvl9pPr>
          </a:lstStyle>
          <a:p>
            <a:endParaRPr/>
          </a:p>
        </p:txBody>
      </p:sp>
      <p:sp>
        <p:nvSpPr>
          <p:cNvPr id="75" name="Shape 75"/>
          <p:cNvSpPr txBox="1">
            <a:spLocks noGrp="1"/>
          </p:cNvSpPr>
          <p:nvPr>
            <p:ph type="body" idx="1"/>
          </p:nvPr>
        </p:nvSpPr>
        <p:spPr>
          <a:xfrm>
            <a:off x="830700" y="2319050"/>
            <a:ext cx="3709200" cy="21198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76" name="Shape 76"/>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x-none"/>
              <a:t>‹Nº›</a:t>
            </a:fld>
            <a:endParaRPr lang="x-non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1"/>
        </a:solidFill>
        <a:effectLst/>
      </p:bgPr>
    </p:bg>
    <p:spTree>
      <p:nvGrpSpPr>
        <p:cNvPr id="1" name="Shape 77"/>
        <p:cNvGrpSpPr/>
        <p:nvPr/>
      </p:nvGrpSpPr>
      <p:grpSpPr>
        <a:xfrm>
          <a:off x="0" y="0"/>
          <a:ext cx="0" cy="0"/>
          <a:chOff x="0" y="0"/>
          <a:chExt cx="0" cy="0"/>
        </a:xfrm>
      </p:grpSpPr>
      <p:sp>
        <p:nvSpPr>
          <p:cNvPr id="78" name="Shape 78"/>
          <p:cNvSpPr/>
          <p:nvPr/>
        </p:nvSpPr>
        <p:spPr>
          <a:xfrm>
            <a:off x="0" y="2823144"/>
            <a:ext cx="7369200" cy="23169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79" name="Shape 79"/>
          <p:cNvSpPr/>
          <p:nvPr/>
        </p:nvSpPr>
        <p:spPr>
          <a:xfrm flipH="1">
            <a:off x="3583210" y="1554113"/>
            <a:ext cx="5560500" cy="35895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nvGrpSpPr>
          <p:cNvPr id="80" name="Shape 80"/>
          <p:cNvGrpSpPr/>
          <p:nvPr/>
        </p:nvGrpSpPr>
        <p:grpSpPr>
          <a:xfrm>
            <a:off x="255991" y="-118"/>
            <a:ext cx="2251347" cy="1043408"/>
            <a:chOff x="3961956" y="4383950"/>
            <a:chExt cx="1160548" cy="548700"/>
          </a:xfrm>
        </p:grpSpPr>
        <p:sp>
          <p:nvSpPr>
            <p:cNvPr id="81" name="Shape 81"/>
            <p:cNvSpPr/>
            <p:nvPr/>
          </p:nvSpPr>
          <p:spPr>
            <a:xfrm>
              <a:off x="4224904" y="4383950"/>
              <a:ext cx="897600" cy="5487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82" name="Shape 82"/>
            <p:cNvSpPr/>
            <p:nvPr/>
          </p:nvSpPr>
          <p:spPr>
            <a:xfrm>
              <a:off x="4093430" y="4383950"/>
              <a:ext cx="897600" cy="5487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83" name="Shape 83"/>
            <p:cNvSpPr/>
            <p:nvPr/>
          </p:nvSpPr>
          <p:spPr>
            <a:xfrm>
              <a:off x="3961956" y="4383950"/>
              <a:ext cx="897600" cy="5487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grpSp>
        <p:nvGrpSpPr>
          <p:cNvPr id="85" name="Shape 85"/>
          <p:cNvGrpSpPr/>
          <p:nvPr/>
        </p:nvGrpSpPr>
        <p:grpSpPr>
          <a:xfrm>
            <a:off x="34934" y="4522125"/>
            <a:ext cx="1593306" cy="617072"/>
            <a:chOff x="6917201" y="0"/>
            <a:chExt cx="2227777" cy="863400"/>
          </a:xfrm>
        </p:grpSpPr>
        <p:sp>
          <p:nvSpPr>
            <p:cNvPr id="86" name="Shape 86"/>
            <p:cNvSpPr/>
            <p:nvPr/>
          </p:nvSpPr>
          <p:spPr>
            <a:xfrm>
              <a:off x="7641677" y="0"/>
              <a:ext cx="1503300" cy="863400"/>
            </a:xfrm>
            <a:prstGeom prst="parallelogram">
              <a:avLst>
                <a:gd name="adj" fmla="val 158024"/>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87" name="Shape 87"/>
            <p:cNvSpPr/>
            <p:nvPr/>
          </p:nvSpPr>
          <p:spPr>
            <a:xfrm>
              <a:off x="7279439" y="0"/>
              <a:ext cx="1503300" cy="863400"/>
            </a:xfrm>
            <a:prstGeom prst="parallelogram">
              <a:avLst>
                <a:gd name="adj" fmla="val 158024"/>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88" name="Shape 88"/>
            <p:cNvSpPr/>
            <p:nvPr/>
          </p:nvSpPr>
          <p:spPr>
            <a:xfrm>
              <a:off x="6917201" y="0"/>
              <a:ext cx="1503300" cy="863400"/>
            </a:xfrm>
            <a:prstGeom prst="parallelogram">
              <a:avLst>
                <a:gd name="adj" fmla="val 158024"/>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grpSp>
      <p:grpSp>
        <p:nvGrpSpPr>
          <p:cNvPr id="89" name="Shape 89"/>
          <p:cNvGrpSpPr/>
          <p:nvPr/>
        </p:nvGrpSpPr>
        <p:grpSpPr>
          <a:xfrm>
            <a:off x="5886353" y="1243"/>
            <a:ext cx="3257455" cy="1261514"/>
            <a:chOff x="6917201" y="0"/>
            <a:chExt cx="2227777" cy="863400"/>
          </a:xfrm>
        </p:grpSpPr>
        <p:sp>
          <p:nvSpPr>
            <p:cNvPr id="90" name="Shape 90"/>
            <p:cNvSpPr/>
            <p:nvPr/>
          </p:nvSpPr>
          <p:spPr>
            <a:xfrm>
              <a:off x="7641677"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91" name="Shape 91"/>
            <p:cNvSpPr/>
            <p:nvPr/>
          </p:nvSpPr>
          <p:spPr>
            <a:xfrm>
              <a:off x="7279439"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92" name="Shape 92"/>
            <p:cNvSpPr/>
            <p:nvPr/>
          </p:nvSpPr>
          <p:spPr>
            <a:xfrm>
              <a:off x="6917201"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grpSp>
      <p:sp>
        <p:nvSpPr>
          <p:cNvPr id="93" name="Shape 93"/>
          <p:cNvSpPr txBox="1">
            <a:spLocks noGrp="1"/>
          </p:cNvSpPr>
          <p:nvPr>
            <p:ph type="title"/>
          </p:nvPr>
        </p:nvSpPr>
        <p:spPr>
          <a:xfrm>
            <a:off x="1393929" y="1301146"/>
            <a:ext cx="6366900" cy="2539200"/>
          </a:xfrm>
          <a:prstGeom prst="rect">
            <a:avLst/>
          </a:prstGeom>
        </p:spPr>
        <p:txBody>
          <a:bodyPr wrap="square" lIns="91425" tIns="91425" rIns="91425" bIns="91425" anchor="ctr" anchorCtr="0"/>
          <a:lstStyle>
            <a:lvl1pPr lvl="0" algn="ctr">
              <a:spcBef>
                <a:spcPts val="0"/>
              </a:spcBef>
              <a:buSzPts val="3200"/>
              <a:buNone/>
              <a:defRPr sz="3200"/>
            </a:lvl1pPr>
            <a:lvl2pPr lvl="1" algn="ctr">
              <a:spcBef>
                <a:spcPts val="0"/>
              </a:spcBef>
              <a:buSzPts val="3200"/>
              <a:buNone/>
              <a:defRPr sz="3200"/>
            </a:lvl2pPr>
            <a:lvl3pPr lvl="2" algn="ctr">
              <a:spcBef>
                <a:spcPts val="0"/>
              </a:spcBef>
              <a:buSzPts val="3200"/>
              <a:buNone/>
              <a:defRPr sz="3200"/>
            </a:lvl3pPr>
            <a:lvl4pPr lvl="3" algn="ctr">
              <a:spcBef>
                <a:spcPts val="0"/>
              </a:spcBef>
              <a:buSzPts val="3200"/>
              <a:buNone/>
              <a:defRPr sz="3200"/>
            </a:lvl4pPr>
            <a:lvl5pPr lvl="4" algn="ctr">
              <a:spcBef>
                <a:spcPts val="0"/>
              </a:spcBef>
              <a:buSzPts val="3200"/>
              <a:buNone/>
              <a:defRPr sz="3200"/>
            </a:lvl5pPr>
            <a:lvl6pPr lvl="5" algn="ctr">
              <a:spcBef>
                <a:spcPts val="0"/>
              </a:spcBef>
              <a:buSzPts val="3200"/>
              <a:buNone/>
              <a:defRPr sz="3200"/>
            </a:lvl6pPr>
            <a:lvl7pPr lvl="6" algn="ctr">
              <a:spcBef>
                <a:spcPts val="0"/>
              </a:spcBef>
              <a:buSzPts val="3200"/>
              <a:buNone/>
              <a:defRPr sz="3200"/>
            </a:lvl7pPr>
            <a:lvl8pPr lvl="7" algn="ctr">
              <a:spcBef>
                <a:spcPts val="0"/>
              </a:spcBef>
              <a:buSzPts val="3200"/>
              <a:buNone/>
              <a:defRPr sz="3200"/>
            </a:lvl8pPr>
            <a:lvl9pPr lvl="8" algn="ctr">
              <a:spcBef>
                <a:spcPts val="0"/>
              </a:spcBef>
              <a:buSzPts val="3200"/>
              <a:buNone/>
              <a:defRPr sz="3200"/>
            </a:lvl9pPr>
          </a:lstStyle>
          <a:p>
            <a:endParaRPr/>
          </a:p>
        </p:txBody>
      </p:sp>
      <p:sp>
        <p:nvSpPr>
          <p:cNvPr id="94" name="Shape 94"/>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x-none"/>
              <a:t>‹Nº›</a:t>
            </a:fld>
            <a:endParaRPr lang="x-non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bg>
      <p:bgPr>
        <a:solidFill>
          <a:schemeClr val="dk2"/>
        </a:solidFill>
        <a:effectLst/>
      </p:bgPr>
    </p:bg>
    <p:spTree>
      <p:nvGrpSpPr>
        <p:cNvPr id="1"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97" name="Shape 97"/>
          <p:cNvSpPr/>
          <p:nvPr/>
        </p:nvSpPr>
        <p:spPr>
          <a:xfrm>
            <a:off x="31" y="2824500"/>
            <a:ext cx="7370400" cy="23190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99" name="Shape 99"/>
          <p:cNvSpPr txBox="1">
            <a:spLocks noGrp="1"/>
          </p:cNvSpPr>
          <p:nvPr>
            <p:ph type="title"/>
          </p:nvPr>
        </p:nvSpPr>
        <p:spPr>
          <a:xfrm>
            <a:off x="819150" y="845600"/>
            <a:ext cx="6424200" cy="705000"/>
          </a:xfrm>
          <a:prstGeom prst="rect">
            <a:avLst/>
          </a:prstGeom>
        </p:spPr>
        <p:txBody>
          <a:bodyPr wrap="square" lIns="91425" tIns="91425" rIns="91425" bIns="91425" anchor="t" anchorCtr="0"/>
          <a:lstStyle>
            <a:lvl1pPr lvl="0">
              <a:spcBef>
                <a:spcPts val="0"/>
              </a:spcBef>
              <a:buSzPts val="3000"/>
              <a:buNone/>
              <a:defRPr sz="3000"/>
            </a:lvl1pPr>
            <a:lvl2pPr lvl="1">
              <a:spcBef>
                <a:spcPts val="0"/>
              </a:spcBef>
              <a:buSzPts val="3000"/>
              <a:buNone/>
              <a:defRPr sz="3000"/>
            </a:lvl2pPr>
            <a:lvl3pPr lvl="2">
              <a:spcBef>
                <a:spcPts val="0"/>
              </a:spcBef>
              <a:buSzPts val="3000"/>
              <a:buNone/>
              <a:defRPr sz="3000"/>
            </a:lvl3pPr>
            <a:lvl4pPr lvl="3">
              <a:spcBef>
                <a:spcPts val="0"/>
              </a:spcBef>
              <a:buSzPts val="3000"/>
              <a:buNone/>
              <a:defRPr sz="3000"/>
            </a:lvl4pPr>
            <a:lvl5pPr lvl="4">
              <a:spcBef>
                <a:spcPts val="0"/>
              </a:spcBef>
              <a:buSzPts val="3000"/>
              <a:buNone/>
              <a:defRPr sz="3000"/>
            </a:lvl5pPr>
            <a:lvl6pPr lvl="5">
              <a:spcBef>
                <a:spcPts val="0"/>
              </a:spcBef>
              <a:buSzPts val="3000"/>
              <a:buNone/>
              <a:defRPr sz="3000"/>
            </a:lvl6pPr>
            <a:lvl7pPr lvl="6">
              <a:spcBef>
                <a:spcPts val="0"/>
              </a:spcBef>
              <a:buSzPts val="3000"/>
              <a:buNone/>
              <a:defRPr sz="3000"/>
            </a:lvl7pPr>
            <a:lvl8pPr lvl="7">
              <a:spcBef>
                <a:spcPts val="0"/>
              </a:spcBef>
              <a:buSzPts val="3000"/>
              <a:buNone/>
              <a:defRPr sz="3000"/>
            </a:lvl8pPr>
            <a:lvl9pPr lvl="8">
              <a:spcBef>
                <a:spcPts val="0"/>
              </a:spcBef>
              <a:buSzPts val="3000"/>
              <a:buNone/>
              <a:defRPr sz="3000"/>
            </a:lvl9pPr>
          </a:lstStyle>
          <a:p>
            <a:endParaRPr/>
          </a:p>
        </p:txBody>
      </p:sp>
      <p:sp>
        <p:nvSpPr>
          <p:cNvPr id="100" name="Shape 100"/>
          <p:cNvSpPr txBox="1">
            <a:spLocks noGrp="1"/>
          </p:cNvSpPr>
          <p:nvPr>
            <p:ph type="subTitle" idx="1"/>
          </p:nvPr>
        </p:nvSpPr>
        <p:spPr>
          <a:xfrm>
            <a:off x="819150" y="1550700"/>
            <a:ext cx="5859900" cy="393600"/>
          </a:xfrm>
          <a:prstGeom prst="rect">
            <a:avLst/>
          </a:prstGeom>
        </p:spPr>
        <p:txBody>
          <a:bodyPr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Shape 101"/>
          <p:cNvSpPr txBox="1">
            <a:spLocks noGrp="1"/>
          </p:cNvSpPr>
          <p:nvPr>
            <p:ph type="body" idx="2"/>
          </p:nvPr>
        </p:nvSpPr>
        <p:spPr>
          <a:xfrm>
            <a:off x="819150" y="2467050"/>
            <a:ext cx="5859900" cy="20955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102" name="Shape 102"/>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x-none"/>
              <a:t>‹Nº›</a:t>
            </a:fld>
            <a:endParaRPr lang="x-non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bg>
      <p:bgPr>
        <a:solidFill>
          <a:schemeClr val="accent1"/>
        </a:solidFill>
        <a:effectLst/>
      </p:bgPr>
    </p:bg>
    <p:spTree>
      <p:nvGrpSpPr>
        <p:cNvPr id="1" name="Shape 103"/>
        <p:cNvGrpSpPr/>
        <p:nvPr/>
      </p:nvGrpSpPr>
      <p:grpSpPr>
        <a:xfrm>
          <a:off x="0" y="0"/>
          <a:ext cx="0" cy="0"/>
          <a:chOff x="0" y="0"/>
          <a:chExt cx="0" cy="0"/>
        </a:xfrm>
      </p:grpSpPr>
      <p:sp>
        <p:nvSpPr>
          <p:cNvPr id="104" name="Shape 104"/>
          <p:cNvSpPr/>
          <p:nvPr/>
        </p:nvSpPr>
        <p:spPr>
          <a:xfrm>
            <a:off x="31" y="2824500"/>
            <a:ext cx="7370400" cy="23190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107" name="Shape 107"/>
          <p:cNvSpPr txBox="1">
            <a:spLocks noGrp="1"/>
          </p:cNvSpPr>
          <p:nvPr>
            <p:ph type="body" idx="1"/>
          </p:nvPr>
        </p:nvSpPr>
        <p:spPr>
          <a:xfrm>
            <a:off x="328025" y="4163500"/>
            <a:ext cx="7415100" cy="605100"/>
          </a:xfrm>
          <a:prstGeom prst="rect">
            <a:avLst/>
          </a:prstGeom>
        </p:spPr>
        <p:txBody>
          <a:bodyPr wrap="square" lIns="91425" tIns="91425" rIns="91425" bIns="91425" anchor="b" anchorCtr="0"/>
          <a:lstStyle>
            <a:lvl1pPr lvl="0">
              <a:lnSpc>
                <a:spcPct val="100000"/>
              </a:lnSpc>
              <a:spcBef>
                <a:spcPts val="0"/>
              </a:spcBef>
              <a:spcAft>
                <a:spcPts val="0"/>
              </a:spcAft>
              <a:buSzPts val="1300"/>
              <a:buNone/>
              <a:defRPr/>
            </a:lvl1pPr>
          </a:lstStyle>
          <a:p>
            <a:endParaRPr/>
          </a:p>
        </p:txBody>
      </p:sp>
      <p:sp>
        <p:nvSpPr>
          <p:cNvPr id="108" name="Shape 108"/>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x-none"/>
              <a:t>‹Nº›</a:t>
            </a:fld>
            <a:endParaRPr lang="x-non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lt1"/>
              </a:buClr>
              <a:buSzPts val="2800"/>
              <a:buFont typeface="Nunito"/>
              <a:buNone/>
              <a:defRPr sz="2800">
                <a:solidFill>
                  <a:schemeClr val="lt1"/>
                </a:solidFill>
                <a:latin typeface="Nunito"/>
                <a:ea typeface="Nunito"/>
                <a:cs typeface="Nunito"/>
                <a:sym typeface="Nunito"/>
              </a:defRPr>
            </a:lvl1pPr>
            <a:lvl2pPr lvl="1">
              <a:spcBef>
                <a:spcPts val="0"/>
              </a:spcBef>
              <a:buClr>
                <a:schemeClr val="lt1"/>
              </a:buClr>
              <a:buSzPts val="2800"/>
              <a:buFont typeface="Nunito"/>
              <a:buNone/>
              <a:defRPr sz="2800">
                <a:solidFill>
                  <a:schemeClr val="lt1"/>
                </a:solidFill>
                <a:latin typeface="Nunito"/>
                <a:ea typeface="Nunito"/>
                <a:cs typeface="Nunito"/>
                <a:sym typeface="Nunito"/>
              </a:defRPr>
            </a:lvl2pPr>
            <a:lvl3pPr lvl="2">
              <a:spcBef>
                <a:spcPts val="0"/>
              </a:spcBef>
              <a:buClr>
                <a:schemeClr val="lt1"/>
              </a:buClr>
              <a:buSzPts val="2800"/>
              <a:buFont typeface="Nunito"/>
              <a:buNone/>
              <a:defRPr sz="2800">
                <a:solidFill>
                  <a:schemeClr val="lt1"/>
                </a:solidFill>
                <a:latin typeface="Nunito"/>
                <a:ea typeface="Nunito"/>
                <a:cs typeface="Nunito"/>
                <a:sym typeface="Nunito"/>
              </a:defRPr>
            </a:lvl3pPr>
            <a:lvl4pPr lvl="3">
              <a:spcBef>
                <a:spcPts val="0"/>
              </a:spcBef>
              <a:buClr>
                <a:schemeClr val="lt1"/>
              </a:buClr>
              <a:buSzPts val="2800"/>
              <a:buFont typeface="Nunito"/>
              <a:buNone/>
              <a:defRPr sz="2800">
                <a:solidFill>
                  <a:schemeClr val="lt1"/>
                </a:solidFill>
                <a:latin typeface="Nunito"/>
                <a:ea typeface="Nunito"/>
                <a:cs typeface="Nunito"/>
                <a:sym typeface="Nunito"/>
              </a:defRPr>
            </a:lvl4pPr>
            <a:lvl5pPr lvl="4">
              <a:spcBef>
                <a:spcPts val="0"/>
              </a:spcBef>
              <a:buClr>
                <a:schemeClr val="lt1"/>
              </a:buClr>
              <a:buSzPts val="2800"/>
              <a:buFont typeface="Nunito"/>
              <a:buNone/>
              <a:defRPr sz="2800">
                <a:solidFill>
                  <a:schemeClr val="lt1"/>
                </a:solidFill>
                <a:latin typeface="Nunito"/>
                <a:ea typeface="Nunito"/>
                <a:cs typeface="Nunito"/>
                <a:sym typeface="Nunito"/>
              </a:defRPr>
            </a:lvl5pPr>
            <a:lvl6pPr lvl="5">
              <a:spcBef>
                <a:spcPts val="0"/>
              </a:spcBef>
              <a:buClr>
                <a:schemeClr val="lt1"/>
              </a:buClr>
              <a:buSzPts val="2800"/>
              <a:buFont typeface="Nunito"/>
              <a:buNone/>
              <a:defRPr sz="2800">
                <a:solidFill>
                  <a:schemeClr val="lt1"/>
                </a:solidFill>
                <a:latin typeface="Nunito"/>
                <a:ea typeface="Nunito"/>
                <a:cs typeface="Nunito"/>
                <a:sym typeface="Nunito"/>
              </a:defRPr>
            </a:lvl6pPr>
            <a:lvl7pPr lvl="6">
              <a:spcBef>
                <a:spcPts val="0"/>
              </a:spcBef>
              <a:buClr>
                <a:schemeClr val="lt1"/>
              </a:buClr>
              <a:buSzPts val="2800"/>
              <a:buFont typeface="Nunito"/>
              <a:buNone/>
              <a:defRPr sz="2800">
                <a:solidFill>
                  <a:schemeClr val="lt1"/>
                </a:solidFill>
                <a:latin typeface="Nunito"/>
                <a:ea typeface="Nunito"/>
                <a:cs typeface="Nunito"/>
                <a:sym typeface="Nunito"/>
              </a:defRPr>
            </a:lvl7pPr>
            <a:lvl8pPr lvl="7">
              <a:spcBef>
                <a:spcPts val="0"/>
              </a:spcBef>
              <a:buClr>
                <a:schemeClr val="lt1"/>
              </a:buClr>
              <a:buSzPts val="2800"/>
              <a:buFont typeface="Nunito"/>
              <a:buNone/>
              <a:defRPr sz="2800">
                <a:solidFill>
                  <a:schemeClr val="lt1"/>
                </a:solidFill>
                <a:latin typeface="Nunito"/>
                <a:ea typeface="Nunito"/>
                <a:cs typeface="Nunito"/>
                <a:sym typeface="Nunito"/>
              </a:defRPr>
            </a:lvl8pPr>
            <a:lvl9pPr lvl="8">
              <a:spcBef>
                <a:spcPts val="0"/>
              </a:spcBef>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Shape 7"/>
          <p:cNvSpPr txBox="1">
            <a:spLocks noGrp="1"/>
          </p:cNvSpPr>
          <p:nvPr>
            <p:ph type="body" idx="1"/>
          </p:nvPr>
        </p:nvSpPr>
        <p:spPr>
          <a:xfrm>
            <a:off x="311700" y="1152475"/>
            <a:ext cx="8520600" cy="33912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300"/>
              <a:buFont typeface="Calibri"/>
              <a:buChar char="●"/>
              <a:defRPr sz="1300">
                <a:solidFill>
                  <a:schemeClr val="dk2"/>
                </a:solidFill>
                <a:latin typeface="Calibri"/>
                <a:ea typeface="Calibri"/>
                <a:cs typeface="Calibri"/>
                <a:sym typeface="Calibri"/>
              </a:defRPr>
            </a:lvl1pPr>
            <a:lvl2pPr lvl="1">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2pPr>
            <a:lvl3pPr lvl="2">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3pPr>
            <a:lvl4pPr lvl="3">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4pPr>
            <a:lvl5pPr lvl="4">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5pPr>
            <a:lvl6pPr lvl="5">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6pPr>
            <a:lvl7pPr lvl="6">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7pPr>
            <a:lvl8pPr lvl="7">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8pPr>
            <a:lvl9pPr lvl="8">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390734" y="4543668"/>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x-none" sz="1000">
                <a:solidFill>
                  <a:schemeClr val="dk2"/>
                </a:solidFill>
                <a:latin typeface="Nunito"/>
                <a:ea typeface="Nunito"/>
                <a:cs typeface="Nunito"/>
                <a:sym typeface="Nunito"/>
              </a:rPr>
              <a:t>‹Nº›</a:t>
            </a:fld>
            <a:endParaRPr lang="x-none" sz="1000">
              <a:solidFill>
                <a:schemeClr val="dk2"/>
              </a:solidFill>
              <a:latin typeface="Nunito"/>
              <a:ea typeface="Nunito"/>
              <a:cs typeface="Nunito"/>
              <a:sym typeface="Nuni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netbeans.org/"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1858703" y="1822833"/>
            <a:ext cx="5361300" cy="1448100"/>
          </a:xfrm>
          <a:prstGeom prst="rect">
            <a:avLst/>
          </a:prstGeom>
        </p:spPr>
        <p:txBody>
          <a:bodyPr wrap="square" lIns="91425" tIns="91425" rIns="91425" bIns="91425" anchor="ctr" anchorCtr="0">
            <a:noAutofit/>
          </a:bodyPr>
          <a:lstStyle/>
          <a:p>
            <a:pPr lvl="0"/>
            <a:r>
              <a:rPr lang="es-ES" b="1" dirty="0" smtClean="0"/>
              <a:t>DESARROLLO DE SOFTWARE</a:t>
            </a:r>
            <a:br>
              <a:rPr lang="es-ES" b="1" dirty="0" smtClean="0"/>
            </a:br>
            <a:r>
              <a:rPr lang="es-ES" sz="2000" b="1" dirty="0" smtClean="0"/>
              <a:t>Plataforma de trabajo</a:t>
            </a:r>
            <a:endParaRPr lang="x-none" dirty="0"/>
          </a:p>
        </p:txBody>
      </p:sp>
      <p:sp>
        <p:nvSpPr>
          <p:cNvPr id="5" name="CuadroTexto 3"/>
          <p:cNvSpPr txBox="1">
            <a:spLocks noGrp="1" noChangeArrowheads="1"/>
          </p:cNvSpPr>
          <p:nvPr>
            <p:ph type="subTitle" idx="1"/>
          </p:nvPr>
        </p:nvSpPr>
        <p:spPr bwMode="auto">
          <a:xfrm>
            <a:off x="4644008" y="4227934"/>
            <a:ext cx="4320480" cy="35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orbel" panose="020B0503020204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orbel" panose="020B0503020204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orbel" panose="020B0503020204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orbel" panose="020B0503020204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orbel" panose="020B0503020204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orbel" panose="020B0503020204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orbel" panose="020B0503020204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orbel" panose="020B0503020204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orbel" panose="020B0503020204020204" pitchFamily="34" charset="0"/>
              </a:defRPr>
            </a:lvl9pPr>
          </a:lstStyle>
          <a:p>
            <a:pPr eaLnBrk="1" hangingPunct="1">
              <a:lnSpc>
                <a:spcPct val="100000"/>
              </a:lnSpc>
              <a:spcBef>
                <a:spcPct val="0"/>
              </a:spcBef>
              <a:buFontTx/>
              <a:buNone/>
            </a:pPr>
            <a:r>
              <a:rPr lang="es-ES" altLang="es-ES" sz="1100" b="1" dirty="0">
                <a:solidFill>
                  <a:schemeClr val="accent1"/>
                </a:solidFill>
                <a:latin typeface="Century Gothic" panose="020B0502020202020204" pitchFamily="34" charset="0"/>
              </a:rPr>
              <a:t>ANALISTA DESARROLLADOR DE APLICACION DE </a:t>
            </a:r>
            <a:r>
              <a:rPr lang="es-ES" altLang="es-ES" sz="1100" b="1" dirty="0" smtClean="0">
                <a:solidFill>
                  <a:schemeClr val="accent1"/>
                </a:solidFill>
                <a:latin typeface="Century Gothic" panose="020B0502020202020204" pitchFamily="34" charset="0"/>
              </a:rPr>
              <a:t>SOFTWARE.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a:ext uri="{FF2B5EF4-FFF2-40B4-BE49-F238E27FC236}"/>
            </a:extLst>
          </p:cNvPr>
          <p:cNvSpPr txBox="1"/>
          <p:nvPr/>
        </p:nvSpPr>
        <p:spPr>
          <a:xfrm>
            <a:off x="369888" y="534987"/>
            <a:ext cx="7813712" cy="400110"/>
          </a:xfrm>
          <a:prstGeom prst="rect">
            <a:avLst/>
          </a:prstGeom>
          <a:noFill/>
        </p:spPr>
        <p:txBody>
          <a:bodyPr wrap="square">
            <a:spAutoFit/>
          </a:bodyPr>
          <a:lstStyle/>
          <a:p>
            <a:pPr>
              <a:defRPr/>
            </a:pPr>
            <a:r>
              <a:rPr lang="es-ES" sz="2000" b="1" dirty="0" smtClean="0">
                <a:solidFill>
                  <a:schemeClr val="bg2"/>
                </a:solidFill>
                <a:latin typeface="Calibri" panose="020F0502020204030204" pitchFamily="34" charset="0"/>
                <a:cs typeface="Calibri" panose="020F0502020204030204" pitchFamily="34" charset="0"/>
              </a:rPr>
              <a:t>JDK</a:t>
            </a:r>
            <a:endParaRPr lang="es-ES" sz="2000" b="1" dirty="0">
              <a:solidFill>
                <a:schemeClr val="bg2"/>
              </a:solidFill>
              <a:latin typeface="Calibri" panose="020F0502020204030204" pitchFamily="34" charset="0"/>
              <a:cs typeface="Calibri" panose="020F0502020204030204" pitchFamily="34" charset="0"/>
            </a:endParaRPr>
          </a:p>
        </p:txBody>
      </p:sp>
      <p:sp>
        <p:nvSpPr>
          <p:cNvPr id="3" name="Rectángulo 1">
            <a:extLst>
              <a:ext uri="{FF2B5EF4-FFF2-40B4-BE49-F238E27FC236}"/>
            </a:extLst>
          </p:cNvPr>
          <p:cNvSpPr/>
          <p:nvPr/>
        </p:nvSpPr>
        <p:spPr>
          <a:xfrm flipV="1">
            <a:off x="466726" y="1058862"/>
            <a:ext cx="8353746"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4" name="TextBox 2"/>
          <p:cNvSpPr txBox="1">
            <a:spLocks noChangeArrowheads="1"/>
          </p:cNvSpPr>
          <p:nvPr/>
        </p:nvSpPr>
        <p:spPr bwMode="auto">
          <a:xfrm>
            <a:off x="468312" y="1203325"/>
            <a:ext cx="33116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600" b="1" dirty="0" smtClean="0">
                <a:solidFill>
                  <a:schemeClr val="bg2"/>
                </a:solidFill>
                <a:cs typeface="Calibri" panose="020F0502020204030204" pitchFamily="34" charset="0"/>
              </a:rPr>
              <a:t>Comprobar instalación</a:t>
            </a:r>
          </a:p>
          <a:p>
            <a:pPr>
              <a:lnSpc>
                <a:spcPct val="100000"/>
              </a:lnSpc>
              <a:spcBef>
                <a:spcPct val="0"/>
              </a:spcBef>
              <a:buNone/>
              <a:defRPr/>
            </a:pPr>
            <a:endParaRPr lang="es-ES" altLang="es-ES" sz="1600" b="1" dirty="0">
              <a:solidFill>
                <a:schemeClr val="bg2"/>
              </a:solidFill>
              <a:cs typeface="Calibri" panose="020F0502020204030204" pitchFamily="34" charset="0"/>
            </a:endParaRPr>
          </a:p>
          <a:p>
            <a:pPr>
              <a:lnSpc>
                <a:spcPct val="100000"/>
              </a:lnSpc>
              <a:spcBef>
                <a:spcPct val="0"/>
              </a:spcBef>
              <a:buNone/>
              <a:defRPr/>
            </a:pPr>
            <a:r>
              <a:rPr lang="es-ES" altLang="es-ES" sz="1600" dirty="0">
                <a:solidFill>
                  <a:schemeClr val="bg2"/>
                </a:solidFill>
                <a:cs typeface="Calibri" panose="020F0502020204030204" pitchFamily="34" charset="0"/>
              </a:rPr>
              <a:t>Al realizar los pasos anteriores, abriremos nuestra terminal CMD o con Windows + R</a:t>
            </a:r>
            <a:r>
              <a:rPr lang="es-ES" altLang="es-ES" sz="1600" dirty="0" smtClean="0">
                <a:solidFill>
                  <a:schemeClr val="bg2"/>
                </a:solidFill>
                <a:cs typeface="Calibri" panose="020F0502020204030204" pitchFamily="34" charset="0"/>
              </a:rPr>
              <a:t>.</a:t>
            </a:r>
          </a:p>
          <a:p>
            <a:pPr>
              <a:lnSpc>
                <a:spcPct val="100000"/>
              </a:lnSpc>
              <a:spcBef>
                <a:spcPct val="0"/>
              </a:spcBef>
              <a:buNone/>
              <a:defRPr/>
            </a:pPr>
            <a:endParaRPr lang="es-ES" altLang="es-ES" sz="1600" dirty="0">
              <a:solidFill>
                <a:schemeClr val="bg2"/>
              </a:solidFill>
              <a:cs typeface="Calibri" panose="020F0502020204030204" pitchFamily="34" charset="0"/>
            </a:endParaRPr>
          </a:p>
          <a:p>
            <a:pPr>
              <a:lnSpc>
                <a:spcPct val="100000"/>
              </a:lnSpc>
              <a:spcBef>
                <a:spcPct val="0"/>
              </a:spcBef>
              <a:buNone/>
              <a:defRPr/>
            </a:pPr>
            <a:r>
              <a:rPr lang="es-ES" altLang="es-ES" sz="1600" dirty="0">
                <a:solidFill>
                  <a:schemeClr val="bg2"/>
                </a:solidFill>
                <a:cs typeface="Calibri" panose="020F0502020204030204" pitchFamily="34" charset="0"/>
              </a:rPr>
              <a:t>E ingresamos </a:t>
            </a:r>
            <a:r>
              <a:rPr lang="es-ES" altLang="es-ES" sz="1600" dirty="0" err="1" smtClean="0">
                <a:solidFill>
                  <a:schemeClr val="bg2"/>
                </a:solidFill>
                <a:cs typeface="Calibri" panose="020F0502020204030204" pitchFamily="34" charset="0"/>
              </a:rPr>
              <a:t>javac</a:t>
            </a:r>
            <a:r>
              <a:rPr lang="es-ES" altLang="es-ES" sz="1600" dirty="0" smtClean="0">
                <a:solidFill>
                  <a:schemeClr val="bg2"/>
                </a:solidFill>
                <a:cs typeface="Calibri" panose="020F0502020204030204" pitchFamily="34" charset="0"/>
              </a:rPr>
              <a:t> de </a:t>
            </a:r>
            <a:r>
              <a:rPr lang="es-ES" altLang="es-ES" sz="1600" dirty="0">
                <a:solidFill>
                  <a:schemeClr val="bg2"/>
                </a:solidFill>
                <a:cs typeface="Calibri" panose="020F0502020204030204" pitchFamily="34" charset="0"/>
              </a:rPr>
              <a:t>funcionar la línea </a:t>
            </a:r>
            <a:r>
              <a:rPr lang="es-ES" altLang="es-ES" sz="1600" dirty="0" smtClean="0">
                <a:solidFill>
                  <a:schemeClr val="bg2"/>
                </a:solidFill>
                <a:cs typeface="Calibri" panose="020F0502020204030204" pitchFamily="34" charset="0"/>
              </a:rPr>
              <a:t>de </a:t>
            </a:r>
            <a:r>
              <a:rPr lang="es-ES" altLang="es-ES" sz="1600" dirty="0">
                <a:solidFill>
                  <a:schemeClr val="bg2"/>
                </a:solidFill>
                <a:cs typeface="Calibri" panose="020F0502020204030204" pitchFamily="34" charset="0"/>
              </a:rPr>
              <a:t>comando nos tiene </a:t>
            </a:r>
            <a:r>
              <a:rPr lang="es-ES" altLang="es-ES" sz="1600" dirty="0" smtClean="0">
                <a:solidFill>
                  <a:schemeClr val="bg2"/>
                </a:solidFill>
                <a:cs typeface="Calibri" panose="020F0502020204030204" pitchFamily="34" charset="0"/>
              </a:rPr>
              <a:t>que </a:t>
            </a:r>
            <a:r>
              <a:rPr lang="es-ES" altLang="es-ES" sz="1600" dirty="0">
                <a:solidFill>
                  <a:schemeClr val="bg2"/>
                </a:solidFill>
                <a:cs typeface="Calibri" panose="020F0502020204030204" pitchFamily="34" charset="0"/>
              </a:rPr>
              <a:t>aparecer lo siguiente</a:t>
            </a:r>
            <a:r>
              <a:rPr lang="es-ES" altLang="es-ES" sz="1600" dirty="0" smtClean="0">
                <a:solidFill>
                  <a:schemeClr val="bg2"/>
                </a:solidFill>
                <a:cs typeface="Calibri" panose="020F0502020204030204" pitchFamily="34" charset="0"/>
              </a:rPr>
              <a:t>.</a:t>
            </a:r>
            <a:endParaRPr lang="es-ES" altLang="es-ES" sz="1600" dirty="0">
              <a:solidFill>
                <a:schemeClr val="bg2"/>
              </a:solidFill>
              <a:cs typeface="Calibri" panose="020F0502020204030204" pitchFamily="34" charset="0"/>
            </a:endParaRPr>
          </a:p>
        </p:txBody>
      </p:sp>
      <p:pic>
        <p:nvPicPr>
          <p:cNvPr id="6" name="Imagen 3"/>
          <p:cNvPicPr>
            <a:picLocks noChangeAspect="1"/>
          </p:cNvPicPr>
          <p:nvPr/>
        </p:nvPicPr>
        <p:blipFill>
          <a:blip r:embed="rId3"/>
          <a:stretch>
            <a:fillRect/>
          </a:stretch>
        </p:blipFill>
        <p:spPr>
          <a:xfrm>
            <a:off x="3925297" y="1199505"/>
            <a:ext cx="4895175" cy="3420884"/>
          </a:xfrm>
          <a:prstGeom prst="rect">
            <a:avLst/>
          </a:prstGeom>
        </p:spPr>
      </p:pic>
    </p:spTree>
    <p:extLst>
      <p:ext uri="{BB962C8B-B14F-4D97-AF65-F5344CB8AC3E}">
        <p14:creationId xmlns:p14="http://schemas.microsoft.com/office/powerpoint/2010/main" val="24616219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a:ext uri="{FF2B5EF4-FFF2-40B4-BE49-F238E27FC236}"/>
            </a:extLst>
          </p:cNvPr>
          <p:cNvSpPr txBox="1"/>
          <p:nvPr/>
        </p:nvSpPr>
        <p:spPr>
          <a:xfrm>
            <a:off x="369888" y="534987"/>
            <a:ext cx="7813712" cy="400110"/>
          </a:xfrm>
          <a:prstGeom prst="rect">
            <a:avLst/>
          </a:prstGeom>
          <a:noFill/>
        </p:spPr>
        <p:txBody>
          <a:bodyPr wrap="square">
            <a:spAutoFit/>
          </a:bodyPr>
          <a:lstStyle/>
          <a:p>
            <a:pPr>
              <a:defRPr/>
            </a:pPr>
            <a:r>
              <a:rPr lang="es-ES" sz="2000" b="1" dirty="0" smtClean="0">
                <a:solidFill>
                  <a:schemeClr val="bg2"/>
                </a:solidFill>
                <a:latin typeface="Calibri" panose="020F0502020204030204" pitchFamily="34" charset="0"/>
                <a:cs typeface="Calibri" panose="020F0502020204030204" pitchFamily="34" charset="0"/>
              </a:rPr>
              <a:t>Instalación IDE</a:t>
            </a:r>
            <a:endParaRPr lang="es-ES" sz="2000" b="1" dirty="0">
              <a:solidFill>
                <a:schemeClr val="bg2"/>
              </a:solidFill>
              <a:latin typeface="Calibri" panose="020F0502020204030204" pitchFamily="34" charset="0"/>
              <a:cs typeface="Calibri" panose="020F0502020204030204" pitchFamily="34" charset="0"/>
            </a:endParaRPr>
          </a:p>
        </p:txBody>
      </p:sp>
      <p:sp>
        <p:nvSpPr>
          <p:cNvPr id="3" name="Rectángulo 1">
            <a:extLst>
              <a:ext uri="{FF2B5EF4-FFF2-40B4-BE49-F238E27FC236}"/>
            </a:extLst>
          </p:cNvPr>
          <p:cNvSpPr/>
          <p:nvPr/>
        </p:nvSpPr>
        <p:spPr>
          <a:xfrm flipV="1">
            <a:off x="466726" y="1058862"/>
            <a:ext cx="8353746"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4" name="TextBox 2"/>
          <p:cNvSpPr txBox="1">
            <a:spLocks noChangeArrowheads="1"/>
          </p:cNvSpPr>
          <p:nvPr/>
        </p:nvSpPr>
        <p:spPr bwMode="auto">
          <a:xfrm>
            <a:off x="468312" y="1203324"/>
            <a:ext cx="3599632"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600" dirty="0">
                <a:solidFill>
                  <a:schemeClr val="bg2"/>
                </a:solidFill>
                <a:cs typeface="Calibri" panose="020F0502020204030204" pitchFamily="34" charset="0"/>
              </a:rPr>
              <a:t>La IDE que utilizaremos será </a:t>
            </a:r>
            <a:r>
              <a:rPr lang="es-ES" altLang="es-ES" sz="1600" dirty="0" err="1">
                <a:solidFill>
                  <a:schemeClr val="bg2"/>
                </a:solidFill>
                <a:cs typeface="Calibri" panose="020F0502020204030204" pitchFamily="34" charset="0"/>
              </a:rPr>
              <a:t>NetBeans</a:t>
            </a:r>
            <a:r>
              <a:rPr lang="es-ES" altLang="es-ES" sz="1600" dirty="0">
                <a:solidFill>
                  <a:schemeClr val="bg2"/>
                </a:solidFill>
                <a:cs typeface="Calibri" panose="020F0502020204030204" pitchFamily="34" charset="0"/>
              </a:rPr>
              <a:t> </a:t>
            </a:r>
            <a:r>
              <a:rPr lang="es-ES" altLang="es-ES" sz="1600" dirty="0" smtClean="0">
                <a:solidFill>
                  <a:schemeClr val="bg2"/>
                </a:solidFill>
                <a:cs typeface="Calibri" panose="020F0502020204030204" pitchFamily="34" charset="0"/>
              </a:rPr>
              <a:t>8.2</a:t>
            </a:r>
          </a:p>
          <a:p>
            <a:pPr>
              <a:lnSpc>
                <a:spcPct val="100000"/>
              </a:lnSpc>
              <a:spcBef>
                <a:spcPct val="0"/>
              </a:spcBef>
              <a:buNone/>
              <a:defRPr/>
            </a:pPr>
            <a:endParaRPr lang="es-ES" altLang="es-ES" sz="1600" dirty="0">
              <a:solidFill>
                <a:schemeClr val="bg2"/>
              </a:solidFill>
              <a:cs typeface="Calibri" panose="020F0502020204030204" pitchFamily="34" charset="0"/>
            </a:endParaRPr>
          </a:p>
          <a:p>
            <a:pPr>
              <a:lnSpc>
                <a:spcPct val="100000"/>
              </a:lnSpc>
              <a:spcBef>
                <a:spcPct val="0"/>
              </a:spcBef>
              <a:buNone/>
              <a:defRPr/>
            </a:pPr>
            <a:r>
              <a:rPr lang="es-ES" altLang="es-ES" sz="1600" dirty="0">
                <a:solidFill>
                  <a:schemeClr val="bg2"/>
                </a:solidFill>
                <a:cs typeface="Calibri" panose="020F0502020204030204" pitchFamily="34" charset="0"/>
              </a:rPr>
              <a:t>La URL para descargar nuestra IDE es: </a:t>
            </a:r>
            <a:r>
              <a:rPr lang="es-ES" altLang="es-ES" sz="1600" dirty="0">
                <a:solidFill>
                  <a:schemeClr val="bg2"/>
                </a:solidFill>
                <a:cs typeface="Calibri" panose="020F0502020204030204" pitchFamily="34" charset="0"/>
                <a:hlinkClick r:id="rId3"/>
              </a:rPr>
              <a:t>https://netbeans.org</a:t>
            </a:r>
            <a:r>
              <a:rPr lang="es-ES" altLang="es-ES" sz="1600" dirty="0" smtClean="0">
                <a:solidFill>
                  <a:schemeClr val="bg2"/>
                </a:solidFill>
                <a:cs typeface="Calibri" panose="020F0502020204030204" pitchFamily="34" charset="0"/>
                <a:hlinkClick r:id="rId3"/>
              </a:rPr>
              <a:t>/</a:t>
            </a:r>
            <a:endParaRPr lang="es-ES" altLang="es-ES" sz="1600" dirty="0" smtClean="0">
              <a:solidFill>
                <a:schemeClr val="bg2"/>
              </a:solidFill>
              <a:cs typeface="Calibri" panose="020F0502020204030204" pitchFamily="34" charset="0"/>
            </a:endParaRPr>
          </a:p>
          <a:p>
            <a:pPr>
              <a:lnSpc>
                <a:spcPct val="100000"/>
              </a:lnSpc>
              <a:spcBef>
                <a:spcPct val="0"/>
              </a:spcBef>
              <a:buNone/>
              <a:defRPr/>
            </a:pPr>
            <a:endParaRPr lang="es-ES" altLang="es-ES" sz="1600" dirty="0">
              <a:solidFill>
                <a:schemeClr val="bg2"/>
              </a:solidFill>
              <a:cs typeface="Calibri" panose="020F0502020204030204" pitchFamily="34" charset="0"/>
            </a:endParaRPr>
          </a:p>
          <a:p>
            <a:pPr>
              <a:lnSpc>
                <a:spcPct val="100000"/>
              </a:lnSpc>
              <a:spcBef>
                <a:spcPct val="0"/>
              </a:spcBef>
              <a:buNone/>
              <a:defRPr/>
            </a:pPr>
            <a:r>
              <a:rPr lang="es-ES" altLang="es-ES" sz="1600" dirty="0" err="1">
                <a:solidFill>
                  <a:schemeClr val="bg2"/>
                </a:solidFill>
                <a:cs typeface="Calibri" panose="020F0502020204030204" pitchFamily="34" charset="0"/>
              </a:rPr>
              <a:t>NetBeans</a:t>
            </a:r>
            <a:r>
              <a:rPr lang="es-ES" altLang="es-ES" sz="1600" dirty="0">
                <a:solidFill>
                  <a:schemeClr val="bg2"/>
                </a:solidFill>
                <a:cs typeface="Calibri" panose="020F0502020204030204" pitchFamily="34" charset="0"/>
              </a:rPr>
              <a:t> nos proporciona los siguientes lenguajes de programación para descargar</a:t>
            </a:r>
            <a:r>
              <a:rPr lang="es-ES" altLang="es-ES" sz="1600" dirty="0" smtClean="0">
                <a:solidFill>
                  <a:schemeClr val="bg2"/>
                </a:solidFill>
                <a:cs typeface="Calibri" panose="020F0502020204030204" pitchFamily="34" charset="0"/>
              </a:rPr>
              <a:t>.</a:t>
            </a:r>
          </a:p>
          <a:p>
            <a:pPr>
              <a:lnSpc>
                <a:spcPct val="100000"/>
              </a:lnSpc>
              <a:spcBef>
                <a:spcPct val="0"/>
              </a:spcBef>
              <a:buNone/>
              <a:defRPr/>
            </a:pPr>
            <a:endParaRPr lang="es-ES" altLang="es-ES" sz="1600" dirty="0">
              <a:solidFill>
                <a:schemeClr val="bg2"/>
              </a:solidFill>
              <a:cs typeface="Calibri" panose="020F0502020204030204" pitchFamily="34" charset="0"/>
            </a:endParaRPr>
          </a:p>
          <a:p>
            <a:pPr>
              <a:lnSpc>
                <a:spcPct val="100000"/>
              </a:lnSpc>
              <a:spcBef>
                <a:spcPct val="0"/>
              </a:spcBef>
              <a:buNone/>
              <a:defRPr/>
            </a:pPr>
            <a:r>
              <a:rPr lang="es-ES" altLang="es-ES" sz="1600" dirty="0" smtClean="0">
                <a:solidFill>
                  <a:schemeClr val="bg2"/>
                </a:solidFill>
                <a:cs typeface="Calibri" panose="020F0502020204030204" pitchFamily="34" charset="0"/>
              </a:rPr>
              <a:t>Sistema </a:t>
            </a:r>
            <a:r>
              <a:rPr lang="es-ES" altLang="es-ES" sz="1600" dirty="0">
                <a:solidFill>
                  <a:schemeClr val="bg2"/>
                </a:solidFill>
                <a:cs typeface="Calibri" panose="020F0502020204030204" pitchFamily="34" charset="0"/>
              </a:rPr>
              <a:t>operativo para descargar.</a:t>
            </a:r>
          </a:p>
        </p:txBody>
      </p:sp>
      <p:pic>
        <p:nvPicPr>
          <p:cNvPr id="7" name="Imagen 3"/>
          <p:cNvPicPr>
            <a:picLocks noChangeAspect="1"/>
          </p:cNvPicPr>
          <p:nvPr/>
        </p:nvPicPr>
        <p:blipFill>
          <a:blip r:embed="rId4"/>
          <a:stretch>
            <a:fillRect/>
          </a:stretch>
        </p:blipFill>
        <p:spPr>
          <a:xfrm>
            <a:off x="4276744" y="1347614"/>
            <a:ext cx="4415468" cy="2828922"/>
          </a:xfrm>
          <a:prstGeom prst="rect">
            <a:avLst/>
          </a:prstGeom>
        </p:spPr>
      </p:pic>
    </p:spTree>
    <p:extLst>
      <p:ext uri="{BB962C8B-B14F-4D97-AF65-F5344CB8AC3E}">
        <p14:creationId xmlns:p14="http://schemas.microsoft.com/office/powerpoint/2010/main" val="29562255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a:ext uri="{FF2B5EF4-FFF2-40B4-BE49-F238E27FC236}"/>
            </a:extLst>
          </p:cNvPr>
          <p:cNvSpPr txBox="1"/>
          <p:nvPr/>
        </p:nvSpPr>
        <p:spPr>
          <a:xfrm>
            <a:off x="369888" y="534987"/>
            <a:ext cx="7813712" cy="400110"/>
          </a:xfrm>
          <a:prstGeom prst="rect">
            <a:avLst/>
          </a:prstGeom>
          <a:noFill/>
        </p:spPr>
        <p:txBody>
          <a:bodyPr wrap="square">
            <a:spAutoFit/>
          </a:bodyPr>
          <a:lstStyle/>
          <a:p>
            <a:pPr>
              <a:defRPr/>
            </a:pPr>
            <a:r>
              <a:rPr lang="es-ES" sz="2000" b="1" dirty="0" smtClean="0">
                <a:solidFill>
                  <a:schemeClr val="bg2"/>
                </a:solidFill>
                <a:latin typeface="Calibri" panose="020F0502020204030204" pitchFamily="34" charset="0"/>
                <a:cs typeface="Calibri" panose="020F0502020204030204" pitchFamily="34" charset="0"/>
              </a:rPr>
              <a:t>Compilador Java</a:t>
            </a:r>
            <a:endParaRPr lang="es-ES" sz="2000" b="1" dirty="0">
              <a:solidFill>
                <a:schemeClr val="bg2"/>
              </a:solidFill>
              <a:latin typeface="Calibri" panose="020F0502020204030204" pitchFamily="34" charset="0"/>
              <a:cs typeface="Calibri" panose="020F0502020204030204" pitchFamily="34" charset="0"/>
            </a:endParaRPr>
          </a:p>
        </p:txBody>
      </p:sp>
      <p:sp>
        <p:nvSpPr>
          <p:cNvPr id="3" name="Rectángulo 1">
            <a:extLst>
              <a:ext uri="{FF2B5EF4-FFF2-40B4-BE49-F238E27FC236}"/>
            </a:extLst>
          </p:cNvPr>
          <p:cNvSpPr/>
          <p:nvPr/>
        </p:nvSpPr>
        <p:spPr>
          <a:xfrm flipV="1">
            <a:off x="466726" y="1058862"/>
            <a:ext cx="8353746"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4" name="TextBox 2"/>
          <p:cNvSpPr txBox="1">
            <a:spLocks noChangeArrowheads="1"/>
          </p:cNvSpPr>
          <p:nvPr/>
        </p:nvSpPr>
        <p:spPr bwMode="auto">
          <a:xfrm>
            <a:off x="468312" y="1203324"/>
            <a:ext cx="835216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600" dirty="0">
                <a:solidFill>
                  <a:schemeClr val="bg2"/>
                </a:solidFill>
                <a:cs typeface="Calibri" panose="020F0502020204030204" pitchFamily="34" charset="0"/>
              </a:rPr>
              <a:t>Cuando programamos para la plataforma Java, escribe el código de origen en archivos </a:t>
            </a:r>
            <a:r>
              <a:rPr lang="es-ES" altLang="es-ES" sz="1600" b="1" dirty="0">
                <a:solidFill>
                  <a:schemeClr val="bg2"/>
                </a:solidFill>
                <a:cs typeface="Calibri" panose="020F0502020204030204" pitchFamily="34" charset="0"/>
              </a:rPr>
              <a:t>.java </a:t>
            </a:r>
            <a:r>
              <a:rPr lang="es-ES" altLang="es-ES" sz="1600" dirty="0">
                <a:solidFill>
                  <a:schemeClr val="bg2"/>
                </a:solidFill>
                <a:cs typeface="Calibri" panose="020F0502020204030204" pitchFamily="34" charset="0"/>
              </a:rPr>
              <a:t>y luego los compila. </a:t>
            </a:r>
            <a:endParaRPr lang="es-ES" altLang="es-ES" sz="1600" dirty="0" smtClean="0">
              <a:solidFill>
                <a:schemeClr val="bg2"/>
              </a:solidFill>
              <a:cs typeface="Calibri" panose="020F0502020204030204" pitchFamily="34" charset="0"/>
            </a:endParaRPr>
          </a:p>
          <a:p>
            <a:pPr>
              <a:lnSpc>
                <a:spcPct val="100000"/>
              </a:lnSpc>
              <a:spcBef>
                <a:spcPct val="0"/>
              </a:spcBef>
              <a:buNone/>
              <a:defRPr/>
            </a:pPr>
            <a:endParaRPr lang="es-ES" altLang="es-ES" sz="1600" dirty="0">
              <a:solidFill>
                <a:schemeClr val="bg2"/>
              </a:solidFill>
              <a:cs typeface="Calibri" panose="020F0502020204030204" pitchFamily="34" charset="0"/>
            </a:endParaRPr>
          </a:p>
          <a:p>
            <a:pPr>
              <a:lnSpc>
                <a:spcPct val="100000"/>
              </a:lnSpc>
              <a:spcBef>
                <a:spcPct val="0"/>
              </a:spcBef>
              <a:buNone/>
              <a:defRPr/>
            </a:pPr>
            <a:r>
              <a:rPr lang="es-ES" altLang="es-ES" sz="1600" dirty="0">
                <a:solidFill>
                  <a:schemeClr val="bg2"/>
                </a:solidFill>
                <a:cs typeface="Calibri" panose="020F0502020204030204" pitchFamily="34" charset="0"/>
              </a:rPr>
              <a:t>El compilador verifica su código con las reglas de sintaxis del lenguaje, luego escribe los códigos </a:t>
            </a:r>
            <a:r>
              <a:rPr lang="es-ES" altLang="es-ES" sz="1600" b="1" dirty="0">
                <a:solidFill>
                  <a:schemeClr val="bg2"/>
                </a:solidFill>
                <a:cs typeface="Calibri" panose="020F0502020204030204" pitchFamily="34" charset="0"/>
              </a:rPr>
              <a:t>byte</a:t>
            </a:r>
            <a:r>
              <a:rPr lang="es-ES" altLang="es-ES" sz="1600" dirty="0">
                <a:solidFill>
                  <a:schemeClr val="bg2"/>
                </a:solidFill>
                <a:cs typeface="Calibri" panose="020F0502020204030204" pitchFamily="34" charset="0"/>
              </a:rPr>
              <a:t> en archivos </a:t>
            </a:r>
            <a:r>
              <a:rPr lang="es-ES" altLang="es-ES" sz="1600" b="1" dirty="0">
                <a:solidFill>
                  <a:schemeClr val="bg2"/>
                </a:solidFill>
                <a:cs typeface="Calibri" panose="020F0502020204030204" pitchFamily="34" charset="0"/>
              </a:rPr>
              <a:t>.</a:t>
            </a:r>
            <a:r>
              <a:rPr lang="es-ES" altLang="es-ES" sz="1600" b="1" dirty="0" err="1" smtClean="0">
                <a:solidFill>
                  <a:schemeClr val="bg2"/>
                </a:solidFill>
                <a:cs typeface="Calibri" panose="020F0502020204030204" pitchFamily="34" charset="0"/>
              </a:rPr>
              <a:t>class</a:t>
            </a:r>
            <a:endParaRPr lang="es-ES" altLang="es-ES" sz="1600" b="1" dirty="0" smtClean="0">
              <a:solidFill>
                <a:schemeClr val="bg2"/>
              </a:solidFill>
              <a:cs typeface="Calibri" panose="020F0502020204030204" pitchFamily="34" charset="0"/>
            </a:endParaRPr>
          </a:p>
          <a:p>
            <a:pPr>
              <a:lnSpc>
                <a:spcPct val="100000"/>
              </a:lnSpc>
              <a:spcBef>
                <a:spcPct val="0"/>
              </a:spcBef>
              <a:buNone/>
              <a:defRPr/>
            </a:pPr>
            <a:endParaRPr lang="es-ES" altLang="es-ES" sz="1600" b="1" dirty="0">
              <a:solidFill>
                <a:schemeClr val="bg2"/>
              </a:solidFill>
              <a:cs typeface="Calibri" panose="020F0502020204030204" pitchFamily="34" charset="0"/>
            </a:endParaRPr>
          </a:p>
          <a:p>
            <a:pPr>
              <a:lnSpc>
                <a:spcPct val="100000"/>
              </a:lnSpc>
              <a:spcBef>
                <a:spcPct val="0"/>
              </a:spcBef>
              <a:buNone/>
              <a:defRPr/>
            </a:pPr>
            <a:r>
              <a:rPr lang="es-ES" altLang="es-ES" sz="1600" dirty="0">
                <a:solidFill>
                  <a:schemeClr val="bg2"/>
                </a:solidFill>
                <a:cs typeface="Calibri" panose="020F0502020204030204" pitchFamily="34" charset="0"/>
              </a:rPr>
              <a:t>Los códigos </a:t>
            </a:r>
            <a:r>
              <a:rPr lang="es-ES" altLang="es-ES" sz="1600" b="1" dirty="0">
                <a:solidFill>
                  <a:schemeClr val="bg2"/>
                </a:solidFill>
                <a:cs typeface="Calibri" panose="020F0502020204030204" pitchFamily="34" charset="0"/>
              </a:rPr>
              <a:t>byte</a:t>
            </a:r>
            <a:r>
              <a:rPr lang="es-ES" altLang="es-ES" sz="1600" dirty="0">
                <a:solidFill>
                  <a:schemeClr val="bg2"/>
                </a:solidFill>
                <a:cs typeface="Calibri" panose="020F0502020204030204" pitchFamily="34" charset="0"/>
              </a:rPr>
              <a:t> son instrucciones estándar destinadas a ejecutarse en una Java Virtual Machine </a:t>
            </a:r>
            <a:r>
              <a:rPr lang="es-ES" altLang="es-ES" sz="1600" b="1" dirty="0">
                <a:solidFill>
                  <a:schemeClr val="bg2"/>
                </a:solidFill>
                <a:cs typeface="Calibri" panose="020F0502020204030204" pitchFamily="34" charset="0"/>
              </a:rPr>
              <a:t>(JVM). </a:t>
            </a:r>
            <a:r>
              <a:rPr lang="es-ES" altLang="es-ES" sz="1600" dirty="0">
                <a:solidFill>
                  <a:schemeClr val="bg2"/>
                </a:solidFill>
                <a:cs typeface="Calibri" panose="020F0502020204030204" pitchFamily="34" charset="0"/>
              </a:rPr>
              <a:t>Al agregar este nivel de abstracción, el compilador Java difiere de los otros compiladores de lenguaje, que escriben instrucciones apropiadas para el chipset de la CPU en el que el programa se ejecutará.</a:t>
            </a:r>
          </a:p>
        </p:txBody>
      </p:sp>
    </p:spTree>
    <p:extLst>
      <p:ext uri="{BB962C8B-B14F-4D97-AF65-F5344CB8AC3E}">
        <p14:creationId xmlns:p14="http://schemas.microsoft.com/office/powerpoint/2010/main" val="12084851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a:ext uri="{FF2B5EF4-FFF2-40B4-BE49-F238E27FC236}"/>
            </a:extLst>
          </p:cNvPr>
          <p:cNvSpPr txBox="1"/>
          <p:nvPr/>
        </p:nvSpPr>
        <p:spPr>
          <a:xfrm>
            <a:off x="369888" y="534987"/>
            <a:ext cx="7813712" cy="400110"/>
          </a:xfrm>
          <a:prstGeom prst="rect">
            <a:avLst/>
          </a:prstGeom>
          <a:noFill/>
        </p:spPr>
        <p:txBody>
          <a:bodyPr wrap="square">
            <a:spAutoFit/>
          </a:bodyPr>
          <a:lstStyle/>
          <a:p>
            <a:pPr>
              <a:defRPr/>
            </a:pPr>
            <a:r>
              <a:rPr lang="es-ES" sz="2000" b="1" dirty="0" smtClean="0">
                <a:solidFill>
                  <a:schemeClr val="bg2"/>
                </a:solidFill>
                <a:latin typeface="Calibri" panose="020F0502020204030204" pitchFamily="34" charset="0"/>
                <a:cs typeface="Calibri" panose="020F0502020204030204" pitchFamily="34" charset="0"/>
              </a:rPr>
              <a:t>Compilador Java</a:t>
            </a:r>
            <a:endParaRPr lang="es-ES" sz="2000" b="1" dirty="0">
              <a:solidFill>
                <a:schemeClr val="bg2"/>
              </a:solidFill>
              <a:latin typeface="Calibri" panose="020F0502020204030204" pitchFamily="34" charset="0"/>
              <a:cs typeface="Calibri" panose="020F0502020204030204" pitchFamily="34" charset="0"/>
            </a:endParaRPr>
          </a:p>
        </p:txBody>
      </p:sp>
      <p:sp>
        <p:nvSpPr>
          <p:cNvPr id="3" name="Rectángulo 1">
            <a:extLst>
              <a:ext uri="{FF2B5EF4-FFF2-40B4-BE49-F238E27FC236}"/>
            </a:extLst>
          </p:cNvPr>
          <p:cNvSpPr/>
          <p:nvPr/>
        </p:nvSpPr>
        <p:spPr>
          <a:xfrm flipV="1">
            <a:off x="466726" y="1058862"/>
            <a:ext cx="8353746"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pic>
        <p:nvPicPr>
          <p:cNvPr id="5" name="Marcador de contenido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1309886"/>
            <a:ext cx="5603770" cy="3403836"/>
          </a:xfrm>
          <a:prstGeom prst="rect">
            <a:avLst/>
          </a:prstGeom>
          <a:noFill/>
          <a:ln>
            <a:noFill/>
          </a:ln>
        </p:spPr>
      </p:pic>
    </p:spTree>
    <p:extLst>
      <p:ext uri="{BB962C8B-B14F-4D97-AF65-F5344CB8AC3E}">
        <p14:creationId xmlns:p14="http://schemas.microsoft.com/office/powerpoint/2010/main" val="13068675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a:ext uri="{FF2B5EF4-FFF2-40B4-BE49-F238E27FC236}"/>
            </a:extLst>
          </p:cNvPr>
          <p:cNvSpPr txBox="1"/>
          <p:nvPr/>
        </p:nvSpPr>
        <p:spPr>
          <a:xfrm>
            <a:off x="369888" y="534987"/>
            <a:ext cx="7813712" cy="400110"/>
          </a:xfrm>
          <a:prstGeom prst="rect">
            <a:avLst/>
          </a:prstGeom>
          <a:noFill/>
        </p:spPr>
        <p:txBody>
          <a:bodyPr wrap="square">
            <a:spAutoFit/>
          </a:bodyPr>
          <a:lstStyle/>
          <a:p>
            <a:pPr>
              <a:defRPr/>
            </a:pPr>
            <a:r>
              <a:rPr lang="es-ES" sz="2000" b="1" dirty="0" smtClean="0">
                <a:solidFill>
                  <a:schemeClr val="bg2"/>
                </a:solidFill>
                <a:latin typeface="Calibri" panose="020F0502020204030204" pitchFamily="34" charset="0"/>
                <a:cs typeface="Calibri" panose="020F0502020204030204" pitchFamily="34" charset="0"/>
              </a:rPr>
              <a:t>Java</a:t>
            </a:r>
            <a:endParaRPr lang="es-ES" sz="2000" b="1" dirty="0">
              <a:solidFill>
                <a:schemeClr val="bg2"/>
              </a:solidFill>
              <a:latin typeface="Calibri" panose="020F0502020204030204" pitchFamily="34" charset="0"/>
              <a:cs typeface="Calibri" panose="020F0502020204030204" pitchFamily="34" charset="0"/>
            </a:endParaRPr>
          </a:p>
        </p:txBody>
      </p:sp>
      <p:sp>
        <p:nvSpPr>
          <p:cNvPr id="3" name="Rectángulo 1">
            <a:extLst>
              <a:ext uri="{FF2B5EF4-FFF2-40B4-BE49-F238E27FC236}"/>
            </a:extLst>
          </p:cNvPr>
          <p:cNvSpPr/>
          <p:nvPr/>
        </p:nvSpPr>
        <p:spPr>
          <a:xfrm flipV="1">
            <a:off x="466726" y="1058862"/>
            <a:ext cx="8353746"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6" name="TextBox 2"/>
          <p:cNvSpPr txBox="1">
            <a:spLocks noChangeArrowheads="1"/>
          </p:cNvSpPr>
          <p:nvPr/>
        </p:nvSpPr>
        <p:spPr bwMode="auto">
          <a:xfrm>
            <a:off x="468312" y="1203324"/>
            <a:ext cx="835216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600" b="1" dirty="0">
                <a:solidFill>
                  <a:schemeClr val="bg2"/>
                </a:solidFill>
                <a:cs typeface="Calibri" panose="020F0502020204030204" pitchFamily="34" charset="0"/>
              </a:rPr>
              <a:t>Java ME </a:t>
            </a:r>
            <a:r>
              <a:rPr lang="es-ES" altLang="es-ES" sz="1600" dirty="0">
                <a:solidFill>
                  <a:schemeClr val="bg2"/>
                </a:solidFill>
                <a:cs typeface="Calibri" panose="020F0502020204030204" pitchFamily="34" charset="0"/>
              </a:rPr>
              <a:t>(Java Micro </a:t>
            </a:r>
            <a:r>
              <a:rPr lang="es-ES" altLang="es-ES" sz="1600" dirty="0" err="1">
                <a:solidFill>
                  <a:schemeClr val="bg2"/>
                </a:solidFill>
                <a:cs typeface="Calibri" panose="020F0502020204030204" pitchFamily="34" charset="0"/>
              </a:rPr>
              <a:t>Edition</a:t>
            </a:r>
            <a:r>
              <a:rPr lang="es-ES" altLang="es-ES" sz="1600" dirty="0">
                <a:solidFill>
                  <a:schemeClr val="bg2"/>
                </a:solidFill>
                <a:cs typeface="Calibri" panose="020F0502020204030204" pitchFamily="34" charset="0"/>
              </a:rPr>
              <a:t>): esta es una plataforma de desarrollo de aplicaciones para dispositivos con recursos limitados, como por ejemplo móviles o </a:t>
            </a:r>
            <a:r>
              <a:rPr lang="es-ES" altLang="es-ES" sz="1600" dirty="0" err="1">
                <a:solidFill>
                  <a:schemeClr val="bg2"/>
                </a:solidFill>
                <a:cs typeface="Calibri" panose="020F0502020204030204" pitchFamily="34" charset="0"/>
              </a:rPr>
              <a:t>tablets</a:t>
            </a:r>
            <a:r>
              <a:rPr lang="es-ES" altLang="es-ES" sz="1600" dirty="0">
                <a:solidFill>
                  <a:schemeClr val="bg2"/>
                </a:solidFill>
                <a:cs typeface="Calibri" panose="020F0502020204030204" pitchFamily="34" charset="0"/>
              </a:rPr>
              <a:t> (cada vez menos limitados</a:t>
            </a:r>
            <a:r>
              <a:rPr lang="es-ES" altLang="es-ES" sz="1600" dirty="0" smtClean="0">
                <a:solidFill>
                  <a:schemeClr val="bg2"/>
                </a:solidFill>
                <a:cs typeface="Calibri" panose="020F0502020204030204" pitchFamily="34" charset="0"/>
              </a:rPr>
              <a:t>).</a:t>
            </a:r>
          </a:p>
          <a:p>
            <a:pPr>
              <a:lnSpc>
                <a:spcPct val="100000"/>
              </a:lnSpc>
              <a:spcBef>
                <a:spcPct val="0"/>
              </a:spcBef>
              <a:buNone/>
              <a:defRPr/>
            </a:pPr>
            <a:endParaRPr lang="es-ES" altLang="es-ES" sz="1600" dirty="0">
              <a:solidFill>
                <a:schemeClr val="bg2"/>
              </a:solidFill>
              <a:cs typeface="Calibri" panose="020F0502020204030204" pitchFamily="34" charset="0"/>
            </a:endParaRPr>
          </a:p>
          <a:p>
            <a:pPr>
              <a:lnSpc>
                <a:spcPct val="100000"/>
              </a:lnSpc>
              <a:spcBef>
                <a:spcPct val="0"/>
              </a:spcBef>
              <a:buNone/>
              <a:defRPr/>
            </a:pPr>
            <a:r>
              <a:rPr lang="es-ES" altLang="es-ES" sz="1600" b="1" dirty="0" smtClean="0">
                <a:solidFill>
                  <a:schemeClr val="bg2"/>
                </a:solidFill>
                <a:cs typeface="Calibri" panose="020F0502020204030204" pitchFamily="34" charset="0"/>
              </a:rPr>
              <a:t>Java </a:t>
            </a:r>
            <a:r>
              <a:rPr lang="es-ES" altLang="es-ES" sz="1600" b="1" dirty="0">
                <a:solidFill>
                  <a:schemeClr val="bg2"/>
                </a:solidFill>
                <a:cs typeface="Calibri" panose="020F0502020204030204" pitchFamily="34" charset="0"/>
              </a:rPr>
              <a:t>SE</a:t>
            </a:r>
            <a:r>
              <a:rPr lang="es-ES" altLang="es-ES" sz="1600" dirty="0">
                <a:solidFill>
                  <a:schemeClr val="bg2"/>
                </a:solidFill>
                <a:cs typeface="Calibri" panose="020F0502020204030204" pitchFamily="34" charset="0"/>
              </a:rPr>
              <a:t> (Java </a:t>
            </a:r>
            <a:r>
              <a:rPr lang="es-ES" altLang="es-ES" sz="1600" dirty="0" err="1">
                <a:solidFill>
                  <a:schemeClr val="bg2"/>
                </a:solidFill>
                <a:cs typeface="Calibri" panose="020F0502020204030204" pitchFamily="34" charset="0"/>
              </a:rPr>
              <a:t>Standart</a:t>
            </a:r>
            <a:r>
              <a:rPr lang="es-ES" altLang="es-ES" sz="1600" dirty="0">
                <a:solidFill>
                  <a:schemeClr val="bg2"/>
                </a:solidFill>
                <a:cs typeface="Calibri" panose="020F0502020204030204" pitchFamily="34" charset="0"/>
              </a:rPr>
              <a:t> </a:t>
            </a:r>
            <a:r>
              <a:rPr lang="es-ES" altLang="es-ES" sz="1600" dirty="0" err="1">
                <a:solidFill>
                  <a:schemeClr val="bg2"/>
                </a:solidFill>
                <a:cs typeface="Calibri" panose="020F0502020204030204" pitchFamily="34" charset="0"/>
              </a:rPr>
              <a:t>Edition</a:t>
            </a:r>
            <a:r>
              <a:rPr lang="es-ES" altLang="es-ES" sz="1600" dirty="0">
                <a:solidFill>
                  <a:schemeClr val="bg2"/>
                </a:solidFill>
                <a:cs typeface="Calibri" panose="020F0502020204030204" pitchFamily="34" charset="0"/>
              </a:rPr>
              <a:t>): esta es la versión estándar de la plataforma, es decir, la usada generalmente para desarrollar aplicaciones de escritorio o de la web, fue la que originalmente fue desarrollada por </a:t>
            </a:r>
            <a:r>
              <a:rPr lang="es-ES" altLang="es-ES" sz="1600" dirty="0" err="1">
                <a:solidFill>
                  <a:schemeClr val="bg2"/>
                </a:solidFill>
                <a:cs typeface="Calibri" panose="020F0502020204030204" pitchFamily="34" charset="0"/>
              </a:rPr>
              <a:t>Sun</a:t>
            </a:r>
            <a:r>
              <a:rPr lang="es-ES" altLang="es-ES" sz="1600" dirty="0" smtClean="0">
                <a:solidFill>
                  <a:schemeClr val="bg2"/>
                </a:solidFill>
                <a:cs typeface="Calibri" panose="020F0502020204030204" pitchFamily="34" charset="0"/>
              </a:rPr>
              <a:t>.</a:t>
            </a:r>
          </a:p>
          <a:p>
            <a:pPr>
              <a:lnSpc>
                <a:spcPct val="100000"/>
              </a:lnSpc>
              <a:spcBef>
                <a:spcPct val="0"/>
              </a:spcBef>
              <a:buNone/>
              <a:defRPr/>
            </a:pPr>
            <a:endParaRPr lang="es-ES" altLang="es-ES" sz="1600" dirty="0">
              <a:solidFill>
                <a:schemeClr val="bg2"/>
              </a:solidFill>
              <a:cs typeface="Calibri" panose="020F0502020204030204" pitchFamily="34" charset="0"/>
            </a:endParaRPr>
          </a:p>
          <a:p>
            <a:pPr>
              <a:lnSpc>
                <a:spcPct val="100000"/>
              </a:lnSpc>
              <a:spcBef>
                <a:spcPct val="0"/>
              </a:spcBef>
              <a:buNone/>
              <a:defRPr/>
            </a:pPr>
            <a:r>
              <a:rPr lang="es-ES" altLang="es-ES" sz="1600" b="1" dirty="0">
                <a:solidFill>
                  <a:schemeClr val="bg2"/>
                </a:solidFill>
                <a:cs typeface="Calibri" panose="020F0502020204030204" pitchFamily="34" charset="0"/>
              </a:rPr>
              <a:t>Java EE </a:t>
            </a:r>
            <a:r>
              <a:rPr lang="es-ES" altLang="es-ES" sz="1600" dirty="0">
                <a:solidFill>
                  <a:schemeClr val="bg2"/>
                </a:solidFill>
                <a:cs typeface="Calibri" panose="020F0502020204030204" pitchFamily="34" charset="0"/>
              </a:rPr>
              <a:t>(Java Enterprise </a:t>
            </a:r>
            <a:r>
              <a:rPr lang="es-ES" altLang="es-ES" sz="1600" dirty="0" err="1">
                <a:solidFill>
                  <a:schemeClr val="bg2"/>
                </a:solidFill>
                <a:cs typeface="Calibri" panose="020F0502020204030204" pitchFamily="34" charset="0"/>
              </a:rPr>
              <a:t>Edition</a:t>
            </a:r>
            <a:r>
              <a:rPr lang="es-ES" altLang="es-ES" sz="1600" dirty="0">
                <a:solidFill>
                  <a:schemeClr val="bg2"/>
                </a:solidFill>
                <a:cs typeface="Calibri" panose="020F0502020204030204" pitchFamily="34" charset="0"/>
              </a:rPr>
              <a:t>): es la versión más grande de JAVA y se utiliza por lo general para crear aplicaciones grandes de cliente/servidor y para desarrollo de </a:t>
            </a:r>
            <a:r>
              <a:rPr lang="es-ES" altLang="es-ES" sz="1600" dirty="0" err="1">
                <a:solidFill>
                  <a:schemeClr val="bg2"/>
                </a:solidFill>
                <a:cs typeface="Calibri" panose="020F0502020204030204" pitchFamily="34" charset="0"/>
              </a:rPr>
              <a:t>WebServices</a:t>
            </a:r>
            <a:r>
              <a:rPr lang="es-ES" altLang="es-ES" sz="1600" dirty="0">
                <a:solidFill>
                  <a:schemeClr val="bg2"/>
                </a:solidFill>
                <a:cs typeface="Calibri" panose="020F0502020204030204" pitchFamily="34" charset="0"/>
              </a:rPr>
              <a:t>.</a:t>
            </a:r>
          </a:p>
        </p:txBody>
      </p:sp>
    </p:spTree>
    <p:extLst>
      <p:ext uri="{BB962C8B-B14F-4D97-AF65-F5344CB8AC3E}">
        <p14:creationId xmlns:p14="http://schemas.microsoft.com/office/powerpoint/2010/main" val="20477731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0" name="CuadroTexto 5"/>
          <p:cNvSpPr txBox="1">
            <a:spLocks noChangeArrowheads="1"/>
          </p:cNvSpPr>
          <p:nvPr/>
        </p:nvSpPr>
        <p:spPr bwMode="auto">
          <a:xfrm>
            <a:off x="258762" y="1052513"/>
            <a:ext cx="33051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defTabSz="457200" eaLnBrk="0" fontAlgn="base" hangingPunct="0">
              <a:spcBef>
                <a:spcPct val="0"/>
              </a:spcBef>
              <a:spcAft>
                <a:spcPct val="0"/>
              </a:spcAft>
              <a:defRPr>
                <a:solidFill>
                  <a:schemeClr val="tx1"/>
                </a:solidFill>
                <a:latin typeface="Century Gothic" pitchFamily="34" charset="0"/>
              </a:defRPr>
            </a:lvl6pPr>
            <a:lvl7pPr marL="2971800" indent="-228600" defTabSz="457200" eaLnBrk="0" fontAlgn="base" hangingPunct="0">
              <a:spcBef>
                <a:spcPct val="0"/>
              </a:spcBef>
              <a:spcAft>
                <a:spcPct val="0"/>
              </a:spcAft>
              <a:defRPr>
                <a:solidFill>
                  <a:schemeClr val="tx1"/>
                </a:solidFill>
                <a:latin typeface="Century Gothic" pitchFamily="34" charset="0"/>
              </a:defRPr>
            </a:lvl7pPr>
            <a:lvl8pPr marL="3429000" indent="-228600" defTabSz="457200" eaLnBrk="0" fontAlgn="base" hangingPunct="0">
              <a:spcBef>
                <a:spcPct val="0"/>
              </a:spcBef>
              <a:spcAft>
                <a:spcPct val="0"/>
              </a:spcAft>
              <a:defRPr>
                <a:solidFill>
                  <a:schemeClr val="tx1"/>
                </a:solidFill>
                <a:latin typeface="Century Gothic" pitchFamily="34" charset="0"/>
              </a:defRPr>
            </a:lvl8pPr>
            <a:lvl9pPr marL="3886200" indent="-228600" defTabSz="457200" eaLnBrk="0" fontAlgn="base" hangingPunct="0">
              <a:spcBef>
                <a:spcPct val="0"/>
              </a:spcBef>
              <a:spcAft>
                <a:spcPct val="0"/>
              </a:spcAft>
              <a:defRPr>
                <a:solidFill>
                  <a:schemeClr val="tx1"/>
                </a:solidFill>
                <a:latin typeface="Century Gothic" pitchFamily="34" charset="0"/>
              </a:defRPr>
            </a:lvl9pPr>
          </a:lstStyle>
          <a:p>
            <a:pPr eaLnBrk="1" hangingPunct="1"/>
            <a:r>
              <a:rPr lang="es-CL" altLang="es-ES" sz="3200" b="1" dirty="0" smtClean="0">
                <a:solidFill>
                  <a:schemeClr val="bg2"/>
                </a:solidFill>
                <a:latin typeface="Arial" charset="0"/>
                <a:cs typeface="Arial" charset="0"/>
              </a:rPr>
              <a:t>MODULO 4</a:t>
            </a:r>
            <a:endParaRPr lang="es-ES" altLang="es-ES" sz="3200" b="1" dirty="0">
              <a:solidFill>
                <a:schemeClr val="bg2"/>
              </a:solidFill>
              <a:latin typeface="Arial" charset="0"/>
              <a:cs typeface="Arial" charset="0"/>
            </a:endParaRPr>
          </a:p>
        </p:txBody>
      </p:sp>
      <p:sp>
        <p:nvSpPr>
          <p:cNvPr id="11" name="CuadroTexto 4"/>
          <p:cNvSpPr txBox="1">
            <a:spLocks noChangeArrowheads="1"/>
          </p:cNvSpPr>
          <p:nvPr/>
        </p:nvSpPr>
        <p:spPr bwMode="auto">
          <a:xfrm>
            <a:off x="3883025" y="1166813"/>
            <a:ext cx="49361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defTabSz="457200" eaLnBrk="0" fontAlgn="base" hangingPunct="0">
              <a:spcBef>
                <a:spcPct val="0"/>
              </a:spcBef>
              <a:spcAft>
                <a:spcPct val="0"/>
              </a:spcAft>
              <a:defRPr>
                <a:solidFill>
                  <a:schemeClr val="tx1"/>
                </a:solidFill>
                <a:latin typeface="Century Gothic" pitchFamily="34" charset="0"/>
              </a:defRPr>
            </a:lvl6pPr>
            <a:lvl7pPr marL="2971800" indent="-228600" defTabSz="457200" eaLnBrk="0" fontAlgn="base" hangingPunct="0">
              <a:spcBef>
                <a:spcPct val="0"/>
              </a:spcBef>
              <a:spcAft>
                <a:spcPct val="0"/>
              </a:spcAft>
              <a:defRPr>
                <a:solidFill>
                  <a:schemeClr val="tx1"/>
                </a:solidFill>
                <a:latin typeface="Century Gothic" pitchFamily="34" charset="0"/>
              </a:defRPr>
            </a:lvl7pPr>
            <a:lvl8pPr marL="3429000" indent="-228600" defTabSz="457200" eaLnBrk="0" fontAlgn="base" hangingPunct="0">
              <a:spcBef>
                <a:spcPct val="0"/>
              </a:spcBef>
              <a:spcAft>
                <a:spcPct val="0"/>
              </a:spcAft>
              <a:defRPr>
                <a:solidFill>
                  <a:schemeClr val="tx1"/>
                </a:solidFill>
                <a:latin typeface="Century Gothic" pitchFamily="34" charset="0"/>
              </a:defRPr>
            </a:lvl8pPr>
            <a:lvl9pPr marL="3886200" indent="-228600" defTabSz="457200" eaLnBrk="0" fontAlgn="base" hangingPunct="0">
              <a:spcBef>
                <a:spcPct val="0"/>
              </a:spcBef>
              <a:spcAft>
                <a:spcPct val="0"/>
              </a:spcAft>
              <a:defRPr>
                <a:solidFill>
                  <a:schemeClr val="tx1"/>
                </a:solidFill>
                <a:latin typeface="Century Gothic" pitchFamily="34" charset="0"/>
              </a:defRPr>
            </a:lvl9pPr>
          </a:lstStyle>
          <a:p>
            <a:pPr algn="ctr" eaLnBrk="1" hangingPunct="1"/>
            <a:r>
              <a:rPr lang="es-ES" altLang="es-ES" sz="1600" b="1" dirty="0" smtClean="0">
                <a:solidFill>
                  <a:schemeClr val="bg2"/>
                </a:solidFill>
              </a:rPr>
              <a:t>DESARROLLO DE SOFTWARE</a:t>
            </a:r>
          </a:p>
          <a:p>
            <a:pPr algn="ctr" eaLnBrk="1" hangingPunct="1"/>
            <a:r>
              <a:rPr lang="es-ES" altLang="es-ES" sz="1600" b="1" dirty="0" smtClean="0">
                <a:solidFill>
                  <a:schemeClr val="bg2"/>
                </a:solidFill>
              </a:rPr>
              <a:t> </a:t>
            </a:r>
            <a:endParaRPr lang="es-ES" altLang="es-ES" sz="1600" b="1" dirty="0">
              <a:solidFill>
                <a:schemeClr val="bg2"/>
              </a:solidFill>
            </a:endParaRPr>
          </a:p>
        </p:txBody>
      </p:sp>
      <p:sp>
        <p:nvSpPr>
          <p:cNvPr id="12" name="Rectángulo 1">
            <a:extLst>
              <a:ext uri="{FF2B5EF4-FFF2-40B4-BE49-F238E27FC236}"/>
            </a:extLst>
          </p:cNvPr>
          <p:cNvSpPr/>
          <p:nvPr/>
        </p:nvSpPr>
        <p:spPr>
          <a:xfrm flipV="1">
            <a:off x="2913148" y="1966913"/>
            <a:ext cx="5619292" cy="44450"/>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endParaRPr>
          </a:p>
        </p:txBody>
      </p:sp>
      <p:sp>
        <p:nvSpPr>
          <p:cNvPr id="13" name="CuadroTexto 2"/>
          <p:cNvSpPr txBox="1">
            <a:spLocks noChangeArrowheads="1"/>
          </p:cNvSpPr>
          <p:nvPr/>
        </p:nvSpPr>
        <p:spPr bwMode="auto">
          <a:xfrm>
            <a:off x="550863" y="2276475"/>
            <a:ext cx="798157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rgbClr val="EF53A5"/>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EF53A5"/>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EF53A5"/>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EF53A5"/>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EF53A5"/>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EF53A5"/>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EF53A5"/>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EF53A5"/>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EF53A5"/>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just" eaLnBrk="1" hangingPunct="1">
              <a:spcBef>
                <a:spcPct val="0"/>
              </a:spcBef>
              <a:buClrTx/>
              <a:buSzTx/>
              <a:buNone/>
              <a:defRPr/>
            </a:pPr>
            <a:r>
              <a:rPr lang="es-ES" altLang="es-ES" sz="1600" dirty="0">
                <a:solidFill>
                  <a:schemeClr val="bg2"/>
                </a:solidFill>
                <a:latin typeface="+mn-lt"/>
                <a:cs typeface="Arial" panose="020B0604020202020204" pitchFamily="34" charset="0"/>
              </a:rPr>
              <a:t>Introducción al lenguaje de programación </a:t>
            </a:r>
            <a:r>
              <a:rPr lang="es-ES" altLang="es-ES" sz="1600" dirty="0" smtClean="0">
                <a:solidFill>
                  <a:schemeClr val="bg2"/>
                </a:solidFill>
                <a:latin typeface="+mn-lt"/>
                <a:cs typeface="Arial" panose="020B0604020202020204" pitchFamily="34" charset="0"/>
              </a:rPr>
              <a:t>Java</a:t>
            </a:r>
          </a:p>
          <a:p>
            <a:pPr algn="just" eaLnBrk="1" hangingPunct="1">
              <a:spcBef>
                <a:spcPct val="0"/>
              </a:spcBef>
              <a:buClrTx/>
              <a:buSzTx/>
              <a:buNone/>
              <a:defRPr/>
            </a:pPr>
            <a:endParaRPr lang="es-ES" altLang="es-ES" sz="1600" dirty="0" smtClean="0">
              <a:solidFill>
                <a:schemeClr val="bg2"/>
              </a:solidFill>
              <a:latin typeface="+mn-lt"/>
              <a:cs typeface="Arial" panose="020B0604020202020204" pitchFamily="34" charset="0"/>
            </a:endParaRPr>
          </a:p>
          <a:p>
            <a:pPr marL="1200150" lvl="1" indent="-457200" algn="just" eaLnBrk="1" hangingPunct="1">
              <a:spcBef>
                <a:spcPct val="0"/>
              </a:spcBef>
              <a:buClrTx/>
              <a:buSzTx/>
              <a:buFont typeface="+mj-lt"/>
              <a:buAutoNum type="arabicPeriod"/>
              <a:defRPr/>
            </a:pPr>
            <a:r>
              <a:rPr lang="es-ES" altLang="es-ES" sz="1600" dirty="0" smtClean="0">
                <a:solidFill>
                  <a:schemeClr val="bg2"/>
                </a:solidFill>
                <a:latin typeface="+mn-lt"/>
                <a:cs typeface="Arial" panose="020B0604020202020204" pitchFamily="34" charset="0"/>
              </a:rPr>
              <a:t>Instalar IDE desarrollo</a:t>
            </a:r>
          </a:p>
          <a:p>
            <a:pPr marL="1200150" lvl="1" indent="-457200" algn="just" eaLnBrk="1" hangingPunct="1">
              <a:spcBef>
                <a:spcPct val="0"/>
              </a:spcBef>
              <a:buClrTx/>
              <a:buSzTx/>
              <a:buFont typeface="+mj-lt"/>
              <a:buAutoNum type="arabicPeriod"/>
              <a:defRPr/>
            </a:pPr>
            <a:r>
              <a:rPr lang="es-ES" altLang="es-ES" sz="1600" dirty="0" smtClean="0">
                <a:solidFill>
                  <a:schemeClr val="bg2"/>
                </a:solidFill>
                <a:latin typeface="+mn-lt"/>
                <a:cs typeface="Arial" panose="020B0604020202020204" pitchFamily="34" charset="0"/>
              </a:rPr>
              <a:t>Editar, compilar </a:t>
            </a:r>
            <a:r>
              <a:rPr lang="es-ES" altLang="es-ES" sz="1600" dirty="0">
                <a:solidFill>
                  <a:schemeClr val="bg2"/>
                </a:solidFill>
                <a:latin typeface="+mn-lt"/>
                <a:cs typeface="Arial" panose="020B0604020202020204" pitchFamily="34" charset="0"/>
              </a:rPr>
              <a:t>y </a:t>
            </a:r>
            <a:r>
              <a:rPr lang="es-ES" altLang="es-ES" sz="1600" dirty="0" smtClean="0">
                <a:solidFill>
                  <a:schemeClr val="bg2"/>
                </a:solidFill>
                <a:latin typeface="+mn-lt"/>
                <a:cs typeface="Arial" panose="020B0604020202020204" pitchFamily="34" charset="0"/>
              </a:rPr>
              <a:t>enlazar un programa </a:t>
            </a:r>
          </a:p>
          <a:p>
            <a:pPr marL="1200150" lvl="1" indent="-457200" algn="just" eaLnBrk="1" hangingPunct="1">
              <a:spcBef>
                <a:spcPct val="0"/>
              </a:spcBef>
              <a:buClrTx/>
              <a:buSzTx/>
              <a:buFont typeface="+mj-lt"/>
              <a:buAutoNum type="arabicPeriod"/>
              <a:defRPr/>
            </a:pPr>
            <a:r>
              <a:rPr lang="es-ES" altLang="es-ES" sz="1600" dirty="0">
                <a:solidFill>
                  <a:schemeClr val="bg2"/>
                </a:solidFill>
                <a:latin typeface="+mn-lt"/>
                <a:cs typeface="Arial" panose="020B0604020202020204" pitchFamily="34" charset="0"/>
              </a:rPr>
              <a:t>Escritura/Lectura </a:t>
            </a:r>
            <a:r>
              <a:rPr lang="es-ES" altLang="es-ES" sz="1600" dirty="0" smtClean="0">
                <a:solidFill>
                  <a:schemeClr val="bg2"/>
                </a:solidFill>
                <a:latin typeface="+mn-lt"/>
                <a:cs typeface="Arial" panose="020B0604020202020204" pitchFamily="34" charset="0"/>
              </a:rPr>
              <a:t>de información</a:t>
            </a:r>
            <a:endParaRPr lang="es-CL" altLang="es-ES" sz="1600" dirty="0" smtClean="0">
              <a:solidFill>
                <a:schemeClr val="bg2"/>
              </a:solidFill>
              <a:latin typeface="+mn-lt"/>
            </a:endParaRPr>
          </a:p>
        </p:txBody>
      </p:sp>
    </p:spTree>
    <p:extLst>
      <p:ext uri="{BB962C8B-B14F-4D97-AF65-F5344CB8AC3E}">
        <p14:creationId xmlns:p14="http://schemas.microsoft.com/office/powerpoint/2010/main" val="12979300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a:ext uri="{FF2B5EF4-FFF2-40B4-BE49-F238E27FC236}"/>
            </a:extLst>
          </p:cNvPr>
          <p:cNvSpPr txBox="1"/>
          <p:nvPr/>
        </p:nvSpPr>
        <p:spPr>
          <a:xfrm>
            <a:off x="382588" y="838519"/>
            <a:ext cx="2143711" cy="584775"/>
          </a:xfrm>
          <a:prstGeom prst="rect">
            <a:avLst/>
          </a:prstGeom>
          <a:noFill/>
        </p:spPr>
        <p:txBody>
          <a:bodyPr wrap="square">
            <a:spAutoFit/>
          </a:bodyPr>
          <a:lstStyle/>
          <a:p>
            <a:pPr eaLnBrk="1" fontAlgn="auto" hangingPunct="1">
              <a:spcBef>
                <a:spcPts val="0"/>
              </a:spcBef>
              <a:spcAft>
                <a:spcPts val="0"/>
              </a:spcAft>
              <a:defRPr/>
            </a:pPr>
            <a:r>
              <a:rPr lang="es-CL" sz="3200" b="1" dirty="0">
                <a:solidFill>
                  <a:schemeClr val="bg2"/>
                </a:solidFill>
                <a:latin typeface="Calibri" panose="020F0502020204030204" pitchFamily="34" charset="0"/>
                <a:cs typeface="Calibri" panose="020F0502020204030204" pitchFamily="34" charset="0"/>
              </a:rPr>
              <a:t>OBJETIVO</a:t>
            </a:r>
            <a:endParaRPr lang="es-ES" sz="3200" b="1" dirty="0">
              <a:solidFill>
                <a:schemeClr val="bg2"/>
              </a:solidFill>
              <a:latin typeface="Calibri" panose="020F0502020204030204" pitchFamily="34" charset="0"/>
              <a:cs typeface="Calibri" panose="020F0502020204030204" pitchFamily="34" charset="0"/>
            </a:endParaRPr>
          </a:p>
        </p:txBody>
      </p:sp>
      <p:sp>
        <p:nvSpPr>
          <p:cNvPr id="3" name="Rectángulo 1">
            <a:extLst>
              <a:ext uri="{FF2B5EF4-FFF2-40B4-BE49-F238E27FC236}"/>
            </a:extLst>
          </p:cNvPr>
          <p:cNvSpPr/>
          <p:nvPr/>
        </p:nvSpPr>
        <p:spPr>
          <a:xfrm flipV="1">
            <a:off x="465138" y="1363981"/>
            <a:ext cx="8149847" cy="4571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800" dirty="0">
              <a:solidFill>
                <a:schemeClr val="bg2"/>
              </a:solidFill>
              <a:latin typeface="Calibri" panose="020F0502020204030204" pitchFamily="34" charset="0"/>
              <a:cs typeface="Calibri" panose="020F0502020204030204" pitchFamily="34" charset="0"/>
            </a:endParaRPr>
          </a:p>
        </p:txBody>
      </p:sp>
      <p:sp>
        <p:nvSpPr>
          <p:cNvPr id="4" name="CuadroTexto 2"/>
          <p:cNvSpPr txBox="1">
            <a:spLocks noChangeArrowheads="1"/>
          </p:cNvSpPr>
          <p:nvPr/>
        </p:nvSpPr>
        <p:spPr bwMode="auto">
          <a:xfrm>
            <a:off x="498129" y="2139702"/>
            <a:ext cx="81393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gn="just" eaLnBrk="1" hangingPunct="1">
              <a:lnSpc>
                <a:spcPct val="100000"/>
              </a:lnSpc>
              <a:spcBef>
                <a:spcPct val="0"/>
              </a:spcBef>
              <a:buNone/>
              <a:defRPr/>
            </a:pPr>
            <a:r>
              <a:rPr lang="es-CL" altLang="es-ES" sz="1800" dirty="0" smtClean="0">
                <a:solidFill>
                  <a:schemeClr val="bg2"/>
                </a:solidFill>
                <a:cs typeface="Calibri" panose="020F0502020204030204" pitchFamily="34" charset="0"/>
              </a:rPr>
              <a:t>El estudiante logra editar, compilar y enlazar un programa </a:t>
            </a:r>
            <a:endParaRPr lang="es-CL" altLang="es-ES" sz="1800" dirty="0">
              <a:solidFill>
                <a:schemeClr val="bg2"/>
              </a:solidFill>
              <a:cs typeface="Calibri" panose="020F0502020204030204" pitchFamily="34" charset="0"/>
            </a:endParaRPr>
          </a:p>
        </p:txBody>
      </p:sp>
    </p:spTree>
    <p:extLst>
      <p:ext uri="{BB962C8B-B14F-4D97-AF65-F5344CB8AC3E}">
        <p14:creationId xmlns:p14="http://schemas.microsoft.com/office/powerpoint/2010/main" val="2825901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a:ext uri="{FF2B5EF4-FFF2-40B4-BE49-F238E27FC236}"/>
            </a:extLst>
          </p:cNvPr>
          <p:cNvSpPr txBox="1"/>
          <p:nvPr/>
        </p:nvSpPr>
        <p:spPr>
          <a:xfrm>
            <a:off x="369888" y="534987"/>
            <a:ext cx="7813712" cy="400110"/>
          </a:xfrm>
          <a:prstGeom prst="rect">
            <a:avLst/>
          </a:prstGeom>
          <a:noFill/>
        </p:spPr>
        <p:txBody>
          <a:bodyPr wrap="square">
            <a:spAutoFit/>
          </a:bodyPr>
          <a:lstStyle/>
          <a:p>
            <a:pPr>
              <a:defRPr/>
            </a:pPr>
            <a:r>
              <a:rPr lang="es-ES" sz="2000" b="1" dirty="0">
                <a:solidFill>
                  <a:schemeClr val="bg2"/>
                </a:solidFill>
                <a:latin typeface="Calibri" panose="020F0502020204030204" pitchFamily="34" charset="0"/>
                <a:cs typeface="Calibri" panose="020F0502020204030204" pitchFamily="34" charset="0"/>
              </a:rPr>
              <a:t>Plataformas de </a:t>
            </a:r>
            <a:r>
              <a:rPr lang="es-ES" sz="2000" b="1" dirty="0" smtClean="0">
                <a:solidFill>
                  <a:schemeClr val="bg2"/>
                </a:solidFill>
                <a:latin typeface="Calibri" panose="020F0502020204030204" pitchFamily="34" charset="0"/>
                <a:cs typeface="Calibri" panose="020F0502020204030204" pitchFamily="34" charset="0"/>
              </a:rPr>
              <a:t>trabajo IDE</a:t>
            </a:r>
            <a:endParaRPr lang="es-ES" sz="2000" b="1" dirty="0">
              <a:solidFill>
                <a:schemeClr val="bg2"/>
              </a:solidFill>
              <a:latin typeface="Calibri" panose="020F0502020204030204" pitchFamily="34" charset="0"/>
              <a:cs typeface="Calibri" panose="020F0502020204030204" pitchFamily="34" charset="0"/>
            </a:endParaRPr>
          </a:p>
        </p:txBody>
      </p:sp>
      <p:sp>
        <p:nvSpPr>
          <p:cNvPr id="3" name="Rectángulo 1">
            <a:extLst>
              <a:ext uri="{FF2B5EF4-FFF2-40B4-BE49-F238E27FC236}"/>
            </a:extLst>
          </p:cNvPr>
          <p:cNvSpPr/>
          <p:nvPr/>
        </p:nvSpPr>
        <p:spPr>
          <a:xfrm flipV="1">
            <a:off x="466726" y="1058862"/>
            <a:ext cx="8353746"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4" name="TextBox 2"/>
          <p:cNvSpPr txBox="1">
            <a:spLocks noChangeArrowheads="1"/>
          </p:cNvSpPr>
          <p:nvPr/>
        </p:nvSpPr>
        <p:spPr bwMode="auto">
          <a:xfrm>
            <a:off x="468312" y="1203325"/>
            <a:ext cx="8353747"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600" b="1" dirty="0" smtClean="0">
                <a:solidFill>
                  <a:schemeClr val="bg2"/>
                </a:solidFill>
                <a:cs typeface="Calibri" panose="020F0502020204030204" pitchFamily="34" charset="0"/>
              </a:rPr>
              <a:t>IDE</a:t>
            </a:r>
          </a:p>
          <a:p>
            <a:pPr>
              <a:lnSpc>
                <a:spcPct val="100000"/>
              </a:lnSpc>
              <a:spcBef>
                <a:spcPct val="0"/>
              </a:spcBef>
              <a:buNone/>
              <a:defRPr/>
            </a:pPr>
            <a:endParaRPr lang="es-ES" altLang="es-ES" sz="1600" dirty="0">
              <a:solidFill>
                <a:schemeClr val="bg2"/>
              </a:solidFill>
              <a:cs typeface="Calibri" panose="020F0502020204030204" pitchFamily="34" charset="0"/>
            </a:endParaRPr>
          </a:p>
          <a:p>
            <a:pPr marL="285750" indent="-285750">
              <a:lnSpc>
                <a:spcPct val="100000"/>
              </a:lnSpc>
              <a:spcBef>
                <a:spcPct val="0"/>
              </a:spcBef>
              <a:defRPr/>
            </a:pPr>
            <a:r>
              <a:rPr lang="es-ES" altLang="es-ES" sz="1600" b="1" dirty="0">
                <a:solidFill>
                  <a:schemeClr val="bg2"/>
                </a:solidFill>
                <a:cs typeface="Calibri" panose="020F0502020204030204" pitchFamily="34" charset="0"/>
              </a:rPr>
              <a:t>Entorno de desarrollo integrado</a:t>
            </a:r>
            <a:r>
              <a:rPr lang="es-ES" altLang="es-ES" sz="1600" dirty="0">
                <a:solidFill>
                  <a:schemeClr val="bg2"/>
                </a:solidFill>
                <a:cs typeface="Calibri" panose="020F0502020204030204" pitchFamily="34" charset="0"/>
              </a:rPr>
              <a:t>, es un entorno de programación que ha sido empaquetado como un programa de aplicación, es decir, consiste en un editor de código, un compilador, un depurador y un constructor de interfaz gráfica (GUI).</a:t>
            </a:r>
          </a:p>
          <a:p>
            <a:pPr>
              <a:lnSpc>
                <a:spcPct val="100000"/>
              </a:lnSpc>
              <a:spcBef>
                <a:spcPct val="0"/>
              </a:spcBef>
              <a:buNone/>
              <a:defRPr/>
            </a:pPr>
            <a:endParaRPr lang="es-ES" altLang="es-ES" sz="1600" dirty="0" smtClean="0">
              <a:solidFill>
                <a:schemeClr val="bg2"/>
              </a:solidFill>
              <a:cs typeface="Calibri" panose="020F0502020204030204" pitchFamily="34" charset="0"/>
            </a:endParaRPr>
          </a:p>
          <a:p>
            <a:pPr marL="285750" indent="-285750">
              <a:lnSpc>
                <a:spcPct val="100000"/>
              </a:lnSpc>
              <a:spcBef>
                <a:spcPct val="0"/>
              </a:spcBef>
              <a:defRPr/>
            </a:pPr>
            <a:r>
              <a:rPr lang="es-ES" altLang="es-ES" sz="1600" dirty="0" smtClean="0">
                <a:solidFill>
                  <a:schemeClr val="bg2"/>
                </a:solidFill>
                <a:cs typeface="Calibri" panose="020F0502020204030204" pitchFamily="34" charset="0"/>
              </a:rPr>
              <a:t>Para </a:t>
            </a:r>
            <a:r>
              <a:rPr lang="es-ES" altLang="es-ES" sz="1600" dirty="0">
                <a:solidFill>
                  <a:schemeClr val="bg2"/>
                </a:solidFill>
                <a:cs typeface="Calibri" panose="020F0502020204030204" pitchFamily="34" charset="0"/>
              </a:rPr>
              <a:t>Java tenemos las siguientes IDE.</a:t>
            </a:r>
          </a:p>
          <a:p>
            <a:pPr>
              <a:lnSpc>
                <a:spcPct val="100000"/>
              </a:lnSpc>
              <a:spcBef>
                <a:spcPct val="0"/>
              </a:spcBef>
              <a:buNone/>
              <a:defRPr/>
            </a:pPr>
            <a:endParaRPr lang="es-ES" altLang="es-ES" sz="1600" dirty="0">
              <a:solidFill>
                <a:schemeClr val="bg2"/>
              </a:solidFill>
              <a:cs typeface="Calibri" panose="020F0502020204030204" pitchFamily="34" charset="0"/>
            </a:endParaRPr>
          </a:p>
          <a:p>
            <a:pPr>
              <a:lnSpc>
                <a:spcPct val="100000"/>
              </a:lnSpc>
              <a:spcBef>
                <a:spcPct val="0"/>
              </a:spcBef>
              <a:buNone/>
              <a:defRPr/>
            </a:pPr>
            <a:endParaRPr lang="es-ES" altLang="es-ES" sz="1600" dirty="0" smtClean="0">
              <a:solidFill>
                <a:schemeClr val="bg2"/>
              </a:solidFill>
              <a:cs typeface="Calibri" panose="020F0502020204030204"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3643114"/>
            <a:ext cx="24003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2240" y="3147814"/>
            <a:ext cx="1152525"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5896" y="3452614"/>
            <a:ext cx="2428875"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85320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a:ext uri="{FF2B5EF4-FFF2-40B4-BE49-F238E27FC236}"/>
            </a:extLst>
          </p:cNvPr>
          <p:cNvSpPr txBox="1"/>
          <p:nvPr/>
        </p:nvSpPr>
        <p:spPr>
          <a:xfrm>
            <a:off x="369888" y="534987"/>
            <a:ext cx="7813712" cy="400110"/>
          </a:xfrm>
          <a:prstGeom prst="rect">
            <a:avLst/>
          </a:prstGeom>
          <a:noFill/>
        </p:spPr>
        <p:txBody>
          <a:bodyPr wrap="square">
            <a:spAutoFit/>
          </a:bodyPr>
          <a:lstStyle/>
          <a:p>
            <a:pPr>
              <a:defRPr/>
            </a:pPr>
            <a:r>
              <a:rPr lang="es-ES" sz="2000" b="1" dirty="0" smtClean="0">
                <a:solidFill>
                  <a:schemeClr val="bg2"/>
                </a:solidFill>
                <a:latin typeface="Calibri" panose="020F0502020204030204" pitchFamily="34" charset="0"/>
                <a:cs typeface="Calibri" panose="020F0502020204030204" pitchFamily="34" charset="0"/>
              </a:rPr>
              <a:t>JDK</a:t>
            </a:r>
            <a:endParaRPr lang="es-ES" sz="2000" b="1" dirty="0">
              <a:solidFill>
                <a:schemeClr val="bg2"/>
              </a:solidFill>
              <a:latin typeface="Calibri" panose="020F0502020204030204" pitchFamily="34" charset="0"/>
              <a:cs typeface="Calibri" panose="020F0502020204030204" pitchFamily="34" charset="0"/>
            </a:endParaRPr>
          </a:p>
        </p:txBody>
      </p:sp>
      <p:sp>
        <p:nvSpPr>
          <p:cNvPr id="3" name="Rectángulo 1">
            <a:extLst>
              <a:ext uri="{FF2B5EF4-FFF2-40B4-BE49-F238E27FC236}"/>
            </a:extLst>
          </p:cNvPr>
          <p:cNvSpPr/>
          <p:nvPr/>
        </p:nvSpPr>
        <p:spPr>
          <a:xfrm flipV="1">
            <a:off x="466726" y="1058862"/>
            <a:ext cx="8353746"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4" name="TextBox 2"/>
          <p:cNvSpPr txBox="1">
            <a:spLocks noChangeArrowheads="1"/>
          </p:cNvSpPr>
          <p:nvPr/>
        </p:nvSpPr>
        <p:spPr bwMode="auto">
          <a:xfrm>
            <a:off x="468312" y="1203325"/>
            <a:ext cx="8353747"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600" b="1" dirty="0">
                <a:solidFill>
                  <a:schemeClr val="bg2"/>
                </a:solidFill>
                <a:cs typeface="Calibri" panose="020F0502020204030204" pitchFamily="34" charset="0"/>
              </a:rPr>
              <a:t>Instalación de </a:t>
            </a:r>
            <a:r>
              <a:rPr lang="es-ES" altLang="es-ES" sz="1600" b="1" dirty="0" smtClean="0">
                <a:solidFill>
                  <a:schemeClr val="bg2"/>
                </a:solidFill>
                <a:cs typeface="Calibri" panose="020F0502020204030204" pitchFamily="34" charset="0"/>
              </a:rPr>
              <a:t>JDK</a:t>
            </a:r>
          </a:p>
          <a:p>
            <a:pPr>
              <a:lnSpc>
                <a:spcPct val="100000"/>
              </a:lnSpc>
              <a:spcBef>
                <a:spcPct val="0"/>
              </a:spcBef>
              <a:buNone/>
              <a:defRPr/>
            </a:pPr>
            <a:endParaRPr lang="es-ES" altLang="es-ES" sz="1600" b="1" dirty="0">
              <a:solidFill>
                <a:schemeClr val="bg2"/>
              </a:solidFill>
              <a:cs typeface="Calibri" panose="020F0502020204030204" pitchFamily="34" charset="0"/>
            </a:endParaRPr>
          </a:p>
          <a:p>
            <a:pPr>
              <a:lnSpc>
                <a:spcPct val="100000"/>
              </a:lnSpc>
              <a:spcBef>
                <a:spcPct val="0"/>
              </a:spcBef>
              <a:buNone/>
              <a:defRPr/>
            </a:pPr>
            <a:r>
              <a:rPr lang="es-ES" altLang="es-ES" sz="1600" dirty="0" smtClean="0">
                <a:solidFill>
                  <a:schemeClr val="bg2"/>
                </a:solidFill>
                <a:cs typeface="Calibri" panose="020F0502020204030204" pitchFamily="34" charset="0"/>
              </a:rPr>
              <a:t>Primer </a:t>
            </a:r>
            <a:r>
              <a:rPr lang="es-ES" altLang="es-ES" sz="1600" dirty="0">
                <a:solidFill>
                  <a:schemeClr val="bg2"/>
                </a:solidFill>
                <a:cs typeface="Calibri" panose="020F0502020204030204" pitchFamily="34" charset="0"/>
              </a:rPr>
              <a:t>paso para el proceso de instalación</a:t>
            </a:r>
            <a:r>
              <a:rPr lang="es-ES" altLang="es-ES" sz="1600" dirty="0" smtClean="0">
                <a:solidFill>
                  <a:schemeClr val="bg2"/>
                </a:solidFill>
                <a:cs typeface="Calibri" panose="020F0502020204030204" pitchFamily="34" charset="0"/>
              </a:rPr>
              <a:t>.</a:t>
            </a:r>
          </a:p>
          <a:p>
            <a:pPr>
              <a:lnSpc>
                <a:spcPct val="100000"/>
              </a:lnSpc>
              <a:spcBef>
                <a:spcPct val="0"/>
              </a:spcBef>
              <a:buNone/>
              <a:defRPr/>
            </a:pPr>
            <a:endParaRPr lang="es-ES" altLang="es-ES" sz="1600" dirty="0">
              <a:solidFill>
                <a:schemeClr val="bg2"/>
              </a:solidFill>
              <a:cs typeface="Calibri" panose="020F0502020204030204" pitchFamily="34" charset="0"/>
            </a:endParaRPr>
          </a:p>
          <a:p>
            <a:pPr>
              <a:lnSpc>
                <a:spcPct val="100000"/>
              </a:lnSpc>
              <a:spcBef>
                <a:spcPct val="0"/>
              </a:spcBef>
              <a:buNone/>
              <a:defRPr/>
            </a:pPr>
            <a:r>
              <a:rPr lang="es-ES" altLang="es-ES" sz="1600" dirty="0">
                <a:solidFill>
                  <a:schemeClr val="bg2"/>
                </a:solidFill>
                <a:cs typeface="Calibri" panose="020F0502020204030204" pitchFamily="34" charset="0"/>
              </a:rPr>
              <a:t>Para poder programar en Java, antes de nada es imprescindible </a:t>
            </a:r>
            <a:r>
              <a:rPr lang="es-ES" altLang="es-ES" sz="1600" dirty="0" smtClean="0">
                <a:solidFill>
                  <a:schemeClr val="bg2"/>
                </a:solidFill>
                <a:cs typeface="Calibri" panose="020F0502020204030204" pitchFamily="34" charset="0"/>
              </a:rPr>
              <a:t>instalar </a:t>
            </a:r>
            <a:r>
              <a:rPr lang="es-ES" altLang="es-ES" sz="1600" dirty="0">
                <a:solidFill>
                  <a:schemeClr val="bg2"/>
                </a:solidFill>
                <a:cs typeface="Calibri" panose="020F0502020204030204" pitchFamily="34" charset="0"/>
              </a:rPr>
              <a:t>el </a:t>
            </a:r>
            <a:r>
              <a:rPr lang="es-ES" altLang="es-ES" sz="1600" b="1" dirty="0">
                <a:solidFill>
                  <a:schemeClr val="bg2"/>
                </a:solidFill>
                <a:cs typeface="Calibri" panose="020F0502020204030204" pitchFamily="34" charset="0"/>
              </a:rPr>
              <a:t>Java </a:t>
            </a:r>
            <a:r>
              <a:rPr lang="es-ES" altLang="es-ES" sz="1600" b="1" dirty="0" err="1">
                <a:solidFill>
                  <a:schemeClr val="bg2"/>
                </a:solidFill>
                <a:cs typeface="Calibri" panose="020F0502020204030204" pitchFamily="34" charset="0"/>
              </a:rPr>
              <a:t>Development</a:t>
            </a:r>
            <a:r>
              <a:rPr lang="es-ES" altLang="es-ES" sz="1600" b="1" dirty="0">
                <a:solidFill>
                  <a:schemeClr val="bg2"/>
                </a:solidFill>
                <a:cs typeface="Calibri" panose="020F0502020204030204" pitchFamily="34" charset="0"/>
              </a:rPr>
              <a:t> Kit </a:t>
            </a:r>
            <a:r>
              <a:rPr lang="es-ES" altLang="es-ES" sz="1600" dirty="0">
                <a:solidFill>
                  <a:schemeClr val="bg2"/>
                </a:solidFill>
                <a:cs typeface="Calibri" panose="020F0502020204030204" pitchFamily="34" charset="0"/>
              </a:rPr>
              <a:t>o </a:t>
            </a:r>
            <a:r>
              <a:rPr lang="es-ES" altLang="es-ES" sz="1600" b="1" dirty="0">
                <a:solidFill>
                  <a:schemeClr val="bg2"/>
                </a:solidFill>
                <a:cs typeface="Calibri" panose="020F0502020204030204" pitchFamily="34" charset="0"/>
              </a:rPr>
              <a:t>JDK</a:t>
            </a:r>
            <a:r>
              <a:rPr lang="es-ES" altLang="es-ES" sz="1600" dirty="0">
                <a:solidFill>
                  <a:schemeClr val="bg2"/>
                </a:solidFill>
                <a:cs typeface="Calibri" panose="020F0502020204030204" pitchFamily="34" charset="0"/>
              </a:rPr>
              <a:t> que, entre otras muchas cosas, incluye el compilador de Java, el depurador, las bibliotecas de servicios y la JVM (Java Virtual Machine) que permitirán convertir el código fuente en </a:t>
            </a:r>
            <a:r>
              <a:rPr lang="es-ES" altLang="es-ES" sz="1600" dirty="0" err="1">
                <a:solidFill>
                  <a:schemeClr val="bg2"/>
                </a:solidFill>
                <a:cs typeface="Calibri" panose="020F0502020204030204" pitchFamily="34" charset="0"/>
              </a:rPr>
              <a:t>bytecode</a:t>
            </a:r>
            <a:r>
              <a:rPr lang="es-ES" altLang="es-ES" sz="1600" dirty="0">
                <a:solidFill>
                  <a:schemeClr val="bg2"/>
                </a:solidFill>
                <a:cs typeface="Calibri" panose="020F0502020204030204" pitchFamily="34" charset="0"/>
              </a:rPr>
              <a:t> y ejecutarlo</a:t>
            </a:r>
            <a:r>
              <a:rPr lang="es-ES" altLang="es-ES" sz="1600" dirty="0" smtClean="0">
                <a:solidFill>
                  <a:schemeClr val="bg2"/>
                </a:solidFill>
                <a:cs typeface="Calibri" panose="020F0502020204030204" pitchFamily="34" charset="0"/>
              </a:rPr>
              <a:t>.</a:t>
            </a:r>
          </a:p>
          <a:p>
            <a:pPr>
              <a:lnSpc>
                <a:spcPct val="100000"/>
              </a:lnSpc>
              <a:spcBef>
                <a:spcPct val="0"/>
              </a:spcBef>
              <a:buNone/>
              <a:defRPr/>
            </a:pPr>
            <a:endParaRPr lang="es-ES" altLang="es-ES" sz="1600" dirty="0">
              <a:solidFill>
                <a:schemeClr val="bg2"/>
              </a:solidFill>
              <a:cs typeface="Calibri" panose="020F0502020204030204" pitchFamily="34" charset="0"/>
            </a:endParaRPr>
          </a:p>
          <a:p>
            <a:pPr>
              <a:lnSpc>
                <a:spcPct val="100000"/>
              </a:lnSpc>
              <a:spcBef>
                <a:spcPct val="0"/>
              </a:spcBef>
              <a:buNone/>
              <a:defRPr/>
            </a:pPr>
            <a:r>
              <a:rPr lang="es-ES" altLang="es-ES" sz="1600" dirty="0" smtClean="0">
                <a:solidFill>
                  <a:schemeClr val="bg2"/>
                </a:solidFill>
                <a:cs typeface="Calibri" panose="020F0502020204030204" pitchFamily="34" charset="0"/>
              </a:rPr>
              <a:t>Este </a:t>
            </a:r>
            <a:r>
              <a:rPr lang="es-ES" altLang="es-ES" sz="1600" dirty="0">
                <a:solidFill>
                  <a:schemeClr val="bg2"/>
                </a:solidFill>
                <a:cs typeface="Calibri" panose="020F0502020204030204" pitchFamily="34" charset="0"/>
              </a:rPr>
              <a:t>archivo lo descargaremos en este link. </a:t>
            </a:r>
            <a:endParaRPr lang="es-ES" altLang="es-ES" sz="1600" dirty="0" smtClean="0">
              <a:solidFill>
                <a:schemeClr val="bg2"/>
              </a:solidFill>
              <a:cs typeface="Calibri" panose="020F0502020204030204" pitchFamily="34" charset="0"/>
            </a:endParaRPr>
          </a:p>
          <a:p>
            <a:pPr>
              <a:lnSpc>
                <a:spcPct val="100000"/>
              </a:lnSpc>
              <a:spcBef>
                <a:spcPct val="0"/>
              </a:spcBef>
              <a:buNone/>
              <a:defRPr/>
            </a:pPr>
            <a:endParaRPr lang="es-ES" altLang="es-ES" sz="1600" dirty="0">
              <a:solidFill>
                <a:schemeClr val="bg2"/>
              </a:solidFill>
              <a:cs typeface="Calibri" panose="020F0502020204030204" pitchFamily="34" charset="0"/>
            </a:endParaRPr>
          </a:p>
          <a:p>
            <a:pPr>
              <a:lnSpc>
                <a:spcPct val="100000"/>
              </a:lnSpc>
              <a:spcBef>
                <a:spcPct val="0"/>
              </a:spcBef>
              <a:buNone/>
              <a:defRPr/>
            </a:pPr>
            <a:r>
              <a:rPr lang="es-ES" altLang="es-ES" sz="1600" dirty="0" smtClean="0">
                <a:solidFill>
                  <a:schemeClr val="bg2"/>
                </a:solidFill>
                <a:cs typeface="Calibri" panose="020F0502020204030204" pitchFamily="34" charset="0"/>
              </a:rPr>
              <a:t>https</a:t>
            </a:r>
            <a:r>
              <a:rPr lang="es-ES" altLang="es-ES" sz="1600" dirty="0">
                <a:solidFill>
                  <a:schemeClr val="bg2"/>
                </a:solidFill>
                <a:cs typeface="Calibri" panose="020F0502020204030204" pitchFamily="34" charset="0"/>
              </a:rPr>
              <a:t>://www.oracle.com/technetwork/es/java/javase/downloads/index.html</a:t>
            </a:r>
            <a:endParaRPr lang="es-ES" altLang="es-ES" sz="1600" dirty="0" smtClean="0">
              <a:solidFill>
                <a:schemeClr val="bg2"/>
              </a:solidFill>
              <a:cs typeface="Calibri" panose="020F0502020204030204" pitchFamily="34" charset="0"/>
            </a:endParaRPr>
          </a:p>
        </p:txBody>
      </p:sp>
    </p:spTree>
    <p:extLst>
      <p:ext uri="{BB962C8B-B14F-4D97-AF65-F5344CB8AC3E}">
        <p14:creationId xmlns:p14="http://schemas.microsoft.com/office/powerpoint/2010/main" val="25288434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a:ext uri="{FF2B5EF4-FFF2-40B4-BE49-F238E27FC236}"/>
            </a:extLst>
          </p:cNvPr>
          <p:cNvSpPr txBox="1"/>
          <p:nvPr/>
        </p:nvSpPr>
        <p:spPr>
          <a:xfrm>
            <a:off x="369888" y="534987"/>
            <a:ext cx="7813712" cy="400110"/>
          </a:xfrm>
          <a:prstGeom prst="rect">
            <a:avLst/>
          </a:prstGeom>
          <a:noFill/>
        </p:spPr>
        <p:txBody>
          <a:bodyPr wrap="square">
            <a:spAutoFit/>
          </a:bodyPr>
          <a:lstStyle/>
          <a:p>
            <a:pPr>
              <a:defRPr/>
            </a:pPr>
            <a:r>
              <a:rPr lang="es-ES" sz="2000" b="1" dirty="0" smtClean="0">
                <a:solidFill>
                  <a:schemeClr val="bg2"/>
                </a:solidFill>
                <a:latin typeface="Calibri" panose="020F0502020204030204" pitchFamily="34" charset="0"/>
                <a:cs typeface="Calibri" panose="020F0502020204030204" pitchFamily="34" charset="0"/>
              </a:rPr>
              <a:t>JDK</a:t>
            </a:r>
            <a:endParaRPr lang="es-ES" sz="2000" b="1" dirty="0">
              <a:solidFill>
                <a:schemeClr val="bg2"/>
              </a:solidFill>
              <a:latin typeface="Calibri" panose="020F0502020204030204" pitchFamily="34" charset="0"/>
              <a:cs typeface="Calibri" panose="020F0502020204030204" pitchFamily="34" charset="0"/>
            </a:endParaRPr>
          </a:p>
        </p:txBody>
      </p:sp>
      <p:sp>
        <p:nvSpPr>
          <p:cNvPr id="3" name="Rectángulo 1">
            <a:extLst>
              <a:ext uri="{FF2B5EF4-FFF2-40B4-BE49-F238E27FC236}"/>
            </a:extLst>
          </p:cNvPr>
          <p:cNvSpPr/>
          <p:nvPr/>
        </p:nvSpPr>
        <p:spPr>
          <a:xfrm flipV="1">
            <a:off x="466726" y="1058862"/>
            <a:ext cx="8353746"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4" name="TextBox 2"/>
          <p:cNvSpPr txBox="1">
            <a:spLocks noChangeArrowheads="1"/>
          </p:cNvSpPr>
          <p:nvPr/>
        </p:nvSpPr>
        <p:spPr bwMode="auto">
          <a:xfrm>
            <a:off x="468312" y="1203325"/>
            <a:ext cx="352762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600" b="1" dirty="0">
                <a:solidFill>
                  <a:schemeClr val="bg2"/>
                </a:solidFill>
                <a:cs typeface="Calibri" panose="020F0502020204030204" pitchFamily="34" charset="0"/>
              </a:rPr>
              <a:t>Instalación de </a:t>
            </a:r>
            <a:r>
              <a:rPr lang="es-ES" altLang="es-ES" sz="1600" b="1" dirty="0" smtClean="0">
                <a:solidFill>
                  <a:schemeClr val="bg2"/>
                </a:solidFill>
                <a:cs typeface="Calibri" panose="020F0502020204030204" pitchFamily="34" charset="0"/>
              </a:rPr>
              <a:t>JDK</a:t>
            </a:r>
          </a:p>
          <a:p>
            <a:pPr>
              <a:lnSpc>
                <a:spcPct val="100000"/>
              </a:lnSpc>
              <a:spcBef>
                <a:spcPct val="0"/>
              </a:spcBef>
              <a:buNone/>
              <a:defRPr/>
            </a:pPr>
            <a:endParaRPr lang="es-ES" altLang="es-ES" sz="1600" b="1" dirty="0">
              <a:solidFill>
                <a:schemeClr val="bg2"/>
              </a:solidFill>
              <a:cs typeface="Calibri" panose="020F0502020204030204" pitchFamily="34" charset="0"/>
            </a:endParaRPr>
          </a:p>
          <a:p>
            <a:pPr>
              <a:lnSpc>
                <a:spcPct val="100000"/>
              </a:lnSpc>
              <a:spcBef>
                <a:spcPct val="0"/>
              </a:spcBef>
              <a:buNone/>
              <a:defRPr/>
            </a:pPr>
            <a:r>
              <a:rPr lang="es-ES" altLang="es-ES" sz="1600" dirty="0">
                <a:solidFill>
                  <a:schemeClr val="bg2"/>
                </a:solidFill>
                <a:cs typeface="Calibri" panose="020F0502020204030204" pitchFamily="34" charset="0"/>
              </a:rPr>
              <a:t>En la cual aparecerá la plataforma </a:t>
            </a:r>
            <a:r>
              <a:rPr lang="es-ES" altLang="es-ES" sz="1600" b="1" dirty="0">
                <a:solidFill>
                  <a:schemeClr val="bg2"/>
                </a:solidFill>
                <a:cs typeface="Calibri" panose="020F0502020204030204" pitchFamily="34" charset="0"/>
              </a:rPr>
              <a:t>JDK</a:t>
            </a:r>
            <a:r>
              <a:rPr lang="es-ES" altLang="es-ES" sz="1600" dirty="0">
                <a:solidFill>
                  <a:schemeClr val="bg2"/>
                </a:solidFill>
                <a:cs typeface="Calibri" panose="020F0502020204030204" pitchFamily="34" charset="0"/>
              </a:rPr>
              <a:t> y </a:t>
            </a:r>
            <a:r>
              <a:rPr lang="es-ES" altLang="es-ES" sz="1600" b="1" dirty="0" err="1">
                <a:solidFill>
                  <a:schemeClr val="bg2"/>
                </a:solidFill>
                <a:cs typeface="Calibri" panose="020F0502020204030204" pitchFamily="34" charset="0"/>
              </a:rPr>
              <a:t>NetBeans</a:t>
            </a:r>
            <a:r>
              <a:rPr lang="es-ES" altLang="es-ES" sz="1600" dirty="0">
                <a:solidFill>
                  <a:schemeClr val="bg2"/>
                </a:solidFill>
                <a:cs typeface="Calibri" panose="020F0502020204030204" pitchFamily="34" charset="0"/>
              </a:rPr>
              <a:t> para descargar</a:t>
            </a:r>
            <a:r>
              <a:rPr lang="es-ES" altLang="es-ES" sz="1600" dirty="0" smtClean="0">
                <a:solidFill>
                  <a:schemeClr val="bg2"/>
                </a:solidFill>
                <a:cs typeface="Calibri" panose="020F0502020204030204" pitchFamily="34" charset="0"/>
              </a:rPr>
              <a:t>.</a:t>
            </a:r>
          </a:p>
          <a:p>
            <a:pPr>
              <a:lnSpc>
                <a:spcPct val="100000"/>
              </a:lnSpc>
              <a:spcBef>
                <a:spcPct val="0"/>
              </a:spcBef>
              <a:buNone/>
              <a:defRPr/>
            </a:pPr>
            <a:endParaRPr lang="es-ES" altLang="es-ES" sz="1600" dirty="0">
              <a:solidFill>
                <a:schemeClr val="bg2"/>
              </a:solidFill>
              <a:cs typeface="Calibri" panose="020F0502020204030204" pitchFamily="34" charset="0"/>
            </a:endParaRPr>
          </a:p>
          <a:p>
            <a:pPr>
              <a:lnSpc>
                <a:spcPct val="100000"/>
              </a:lnSpc>
              <a:spcBef>
                <a:spcPct val="0"/>
              </a:spcBef>
              <a:buNone/>
              <a:defRPr/>
            </a:pPr>
            <a:r>
              <a:rPr lang="es-ES" altLang="es-ES" sz="1600" dirty="0">
                <a:solidFill>
                  <a:schemeClr val="bg2"/>
                </a:solidFill>
                <a:cs typeface="Calibri" panose="020F0502020204030204" pitchFamily="34" charset="0"/>
              </a:rPr>
              <a:t>Lo cual nosotros procederemos a seleccionar en la imagen donde </a:t>
            </a:r>
            <a:r>
              <a:rPr lang="es-ES" altLang="es-ES" sz="1600" dirty="0" smtClean="0">
                <a:solidFill>
                  <a:schemeClr val="bg2"/>
                </a:solidFill>
                <a:cs typeface="Calibri" panose="020F0502020204030204" pitchFamily="34" charset="0"/>
              </a:rPr>
              <a:t>dice:</a:t>
            </a:r>
          </a:p>
          <a:p>
            <a:pPr>
              <a:lnSpc>
                <a:spcPct val="100000"/>
              </a:lnSpc>
              <a:spcBef>
                <a:spcPct val="0"/>
              </a:spcBef>
              <a:buNone/>
              <a:defRPr/>
            </a:pPr>
            <a:endParaRPr lang="es-ES" altLang="es-ES" sz="1600" dirty="0">
              <a:solidFill>
                <a:schemeClr val="bg2"/>
              </a:solidFill>
              <a:cs typeface="Calibri" panose="020F0502020204030204" pitchFamily="34" charset="0"/>
            </a:endParaRPr>
          </a:p>
          <a:p>
            <a:pPr>
              <a:lnSpc>
                <a:spcPct val="100000"/>
              </a:lnSpc>
              <a:spcBef>
                <a:spcPct val="0"/>
              </a:spcBef>
              <a:buNone/>
              <a:defRPr/>
            </a:pPr>
            <a:r>
              <a:rPr lang="pl-PL" altLang="es-ES" sz="1600" b="1" dirty="0">
                <a:solidFill>
                  <a:schemeClr val="bg2"/>
                </a:solidFill>
                <a:cs typeface="Calibri" panose="020F0502020204030204" pitchFamily="34" charset="0"/>
              </a:rPr>
              <a:t>Java Platform (JDK) 8u111 / 8u112</a:t>
            </a:r>
            <a:endParaRPr lang="es-ES" altLang="es-ES" sz="1600" b="1" dirty="0">
              <a:solidFill>
                <a:schemeClr val="bg2"/>
              </a:solidFill>
              <a:cs typeface="Calibri" panose="020F0502020204030204" pitchFamily="34" charset="0"/>
            </a:endParaRPr>
          </a:p>
        </p:txBody>
      </p:sp>
      <p:pic>
        <p:nvPicPr>
          <p:cNvPr id="5" name="Imagen 3"/>
          <p:cNvPicPr>
            <a:picLocks noChangeAspect="1"/>
          </p:cNvPicPr>
          <p:nvPr/>
        </p:nvPicPr>
        <p:blipFill>
          <a:blip r:embed="rId3"/>
          <a:stretch>
            <a:fillRect/>
          </a:stretch>
        </p:blipFill>
        <p:spPr>
          <a:xfrm>
            <a:off x="4211960" y="1419622"/>
            <a:ext cx="4462403" cy="2736304"/>
          </a:xfrm>
          <a:prstGeom prst="rect">
            <a:avLst/>
          </a:prstGeom>
        </p:spPr>
      </p:pic>
    </p:spTree>
    <p:extLst>
      <p:ext uri="{BB962C8B-B14F-4D97-AF65-F5344CB8AC3E}">
        <p14:creationId xmlns:p14="http://schemas.microsoft.com/office/powerpoint/2010/main" val="7971489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a:ext uri="{FF2B5EF4-FFF2-40B4-BE49-F238E27FC236}"/>
            </a:extLst>
          </p:cNvPr>
          <p:cNvSpPr txBox="1"/>
          <p:nvPr/>
        </p:nvSpPr>
        <p:spPr>
          <a:xfrm>
            <a:off x="369888" y="534987"/>
            <a:ext cx="7813712" cy="400110"/>
          </a:xfrm>
          <a:prstGeom prst="rect">
            <a:avLst/>
          </a:prstGeom>
          <a:noFill/>
        </p:spPr>
        <p:txBody>
          <a:bodyPr wrap="square">
            <a:spAutoFit/>
          </a:bodyPr>
          <a:lstStyle/>
          <a:p>
            <a:pPr>
              <a:defRPr/>
            </a:pPr>
            <a:r>
              <a:rPr lang="es-ES" sz="2000" b="1" dirty="0" smtClean="0">
                <a:solidFill>
                  <a:schemeClr val="bg2"/>
                </a:solidFill>
                <a:latin typeface="Calibri" panose="020F0502020204030204" pitchFamily="34" charset="0"/>
                <a:cs typeface="Calibri" panose="020F0502020204030204" pitchFamily="34" charset="0"/>
              </a:rPr>
              <a:t>JDK</a:t>
            </a:r>
            <a:endParaRPr lang="es-ES" sz="2000" b="1" dirty="0">
              <a:solidFill>
                <a:schemeClr val="bg2"/>
              </a:solidFill>
              <a:latin typeface="Calibri" panose="020F0502020204030204" pitchFamily="34" charset="0"/>
              <a:cs typeface="Calibri" panose="020F0502020204030204" pitchFamily="34" charset="0"/>
            </a:endParaRPr>
          </a:p>
        </p:txBody>
      </p:sp>
      <p:sp>
        <p:nvSpPr>
          <p:cNvPr id="3" name="Rectángulo 1">
            <a:extLst>
              <a:ext uri="{FF2B5EF4-FFF2-40B4-BE49-F238E27FC236}"/>
            </a:extLst>
          </p:cNvPr>
          <p:cNvSpPr/>
          <p:nvPr/>
        </p:nvSpPr>
        <p:spPr>
          <a:xfrm flipV="1">
            <a:off x="466726" y="1058862"/>
            <a:ext cx="8353746"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4" name="TextBox 2"/>
          <p:cNvSpPr txBox="1">
            <a:spLocks noChangeArrowheads="1"/>
          </p:cNvSpPr>
          <p:nvPr/>
        </p:nvSpPr>
        <p:spPr bwMode="auto">
          <a:xfrm>
            <a:off x="468312" y="1203325"/>
            <a:ext cx="3527623"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600" b="1" dirty="0">
                <a:solidFill>
                  <a:schemeClr val="bg2"/>
                </a:solidFill>
                <a:cs typeface="Calibri" panose="020F0502020204030204" pitchFamily="34" charset="0"/>
              </a:rPr>
              <a:t>Instalación de </a:t>
            </a:r>
            <a:r>
              <a:rPr lang="es-ES" altLang="es-ES" sz="1600" b="1" dirty="0" smtClean="0">
                <a:solidFill>
                  <a:schemeClr val="bg2"/>
                </a:solidFill>
                <a:cs typeface="Calibri" panose="020F0502020204030204" pitchFamily="34" charset="0"/>
              </a:rPr>
              <a:t>JDK</a:t>
            </a:r>
          </a:p>
          <a:p>
            <a:pPr>
              <a:lnSpc>
                <a:spcPct val="100000"/>
              </a:lnSpc>
              <a:spcBef>
                <a:spcPct val="0"/>
              </a:spcBef>
              <a:buNone/>
              <a:defRPr/>
            </a:pPr>
            <a:endParaRPr lang="es-ES" altLang="es-ES" sz="1600" b="1" dirty="0">
              <a:solidFill>
                <a:schemeClr val="bg2"/>
              </a:solidFill>
              <a:cs typeface="Calibri" panose="020F0502020204030204" pitchFamily="34" charset="0"/>
            </a:endParaRPr>
          </a:p>
          <a:p>
            <a:pPr>
              <a:lnSpc>
                <a:spcPct val="100000"/>
              </a:lnSpc>
              <a:spcBef>
                <a:spcPct val="0"/>
              </a:spcBef>
              <a:buNone/>
              <a:defRPr/>
            </a:pPr>
            <a:r>
              <a:rPr lang="es-ES" altLang="es-ES" sz="1600" dirty="0">
                <a:solidFill>
                  <a:schemeClr val="bg2"/>
                </a:solidFill>
                <a:cs typeface="Calibri" panose="020F0502020204030204" pitchFamily="34" charset="0"/>
              </a:rPr>
              <a:t>Al momento de ingresar al icono seleccionado, nos aparecerá la siguiente vista</a:t>
            </a:r>
            <a:r>
              <a:rPr lang="es-ES" altLang="es-ES" sz="1600" dirty="0" smtClean="0">
                <a:solidFill>
                  <a:schemeClr val="bg2"/>
                </a:solidFill>
                <a:cs typeface="Calibri" panose="020F0502020204030204" pitchFamily="34" charset="0"/>
              </a:rPr>
              <a:t>.</a:t>
            </a:r>
          </a:p>
          <a:p>
            <a:pPr>
              <a:lnSpc>
                <a:spcPct val="100000"/>
              </a:lnSpc>
              <a:spcBef>
                <a:spcPct val="0"/>
              </a:spcBef>
              <a:buNone/>
              <a:defRPr/>
            </a:pPr>
            <a:endParaRPr lang="es-ES" altLang="es-ES" sz="1600" dirty="0">
              <a:solidFill>
                <a:schemeClr val="bg2"/>
              </a:solidFill>
              <a:cs typeface="Calibri" panose="020F0502020204030204" pitchFamily="34" charset="0"/>
            </a:endParaRPr>
          </a:p>
          <a:p>
            <a:pPr>
              <a:lnSpc>
                <a:spcPct val="100000"/>
              </a:lnSpc>
              <a:spcBef>
                <a:spcPct val="0"/>
              </a:spcBef>
              <a:buNone/>
              <a:defRPr/>
            </a:pPr>
            <a:r>
              <a:rPr lang="es-ES" altLang="es-ES" sz="1600" dirty="0">
                <a:solidFill>
                  <a:schemeClr val="bg2"/>
                </a:solidFill>
                <a:cs typeface="Calibri" panose="020F0502020204030204" pitchFamily="34" charset="0"/>
              </a:rPr>
              <a:t>Nosotros procederemos a Aceptar la licencia y continuamos con la descarga dependiendo del sistema operativo que nosotros tengamos instalado en nuestro equipo de trabajo.</a:t>
            </a:r>
          </a:p>
          <a:p>
            <a:pPr>
              <a:lnSpc>
                <a:spcPct val="100000"/>
              </a:lnSpc>
              <a:spcBef>
                <a:spcPct val="0"/>
              </a:spcBef>
              <a:buNone/>
              <a:defRPr/>
            </a:pPr>
            <a:endParaRPr lang="es-ES" altLang="es-ES" sz="1600" dirty="0">
              <a:solidFill>
                <a:schemeClr val="bg2"/>
              </a:solidFill>
              <a:cs typeface="Calibri" panose="020F0502020204030204" pitchFamily="34" charset="0"/>
            </a:endParaRPr>
          </a:p>
        </p:txBody>
      </p:sp>
      <p:pic>
        <p:nvPicPr>
          <p:cNvPr id="6" name="Imagen 3"/>
          <p:cNvPicPr>
            <a:picLocks noChangeAspect="1"/>
          </p:cNvPicPr>
          <p:nvPr/>
        </p:nvPicPr>
        <p:blipFill>
          <a:blip r:embed="rId3"/>
          <a:stretch>
            <a:fillRect/>
          </a:stretch>
        </p:blipFill>
        <p:spPr>
          <a:xfrm>
            <a:off x="4139952" y="1347614"/>
            <a:ext cx="4590199" cy="3114636"/>
          </a:xfrm>
          <a:prstGeom prst="rect">
            <a:avLst/>
          </a:prstGeom>
        </p:spPr>
      </p:pic>
    </p:spTree>
    <p:extLst>
      <p:ext uri="{BB962C8B-B14F-4D97-AF65-F5344CB8AC3E}">
        <p14:creationId xmlns:p14="http://schemas.microsoft.com/office/powerpoint/2010/main" val="42013764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a:ext uri="{FF2B5EF4-FFF2-40B4-BE49-F238E27FC236}"/>
            </a:extLst>
          </p:cNvPr>
          <p:cNvSpPr txBox="1"/>
          <p:nvPr/>
        </p:nvSpPr>
        <p:spPr>
          <a:xfrm>
            <a:off x="369888" y="534987"/>
            <a:ext cx="7813712" cy="400110"/>
          </a:xfrm>
          <a:prstGeom prst="rect">
            <a:avLst/>
          </a:prstGeom>
          <a:noFill/>
        </p:spPr>
        <p:txBody>
          <a:bodyPr wrap="square">
            <a:spAutoFit/>
          </a:bodyPr>
          <a:lstStyle/>
          <a:p>
            <a:pPr>
              <a:defRPr/>
            </a:pPr>
            <a:r>
              <a:rPr lang="es-ES" sz="2000" b="1" dirty="0" smtClean="0">
                <a:solidFill>
                  <a:schemeClr val="bg2"/>
                </a:solidFill>
                <a:latin typeface="Calibri" panose="020F0502020204030204" pitchFamily="34" charset="0"/>
                <a:cs typeface="Calibri" panose="020F0502020204030204" pitchFamily="34" charset="0"/>
              </a:rPr>
              <a:t>JDK</a:t>
            </a:r>
            <a:endParaRPr lang="es-ES" sz="2000" b="1" dirty="0">
              <a:solidFill>
                <a:schemeClr val="bg2"/>
              </a:solidFill>
              <a:latin typeface="Calibri" panose="020F0502020204030204" pitchFamily="34" charset="0"/>
              <a:cs typeface="Calibri" panose="020F0502020204030204" pitchFamily="34" charset="0"/>
            </a:endParaRPr>
          </a:p>
        </p:txBody>
      </p:sp>
      <p:sp>
        <p:nvSpPr>
          <p:cNvPr id="3" name="Rectángulo 1">
            <a:extLst>
              <a:ext uri="{FF2B5EF4-FFF2-40B4-BE49-F238E27FC236}"/>
            </a:extLst>
          </p:cNvPr>
          <p:cNvSpPr/>
          <p:nvPr/>
        </p:nvSpPr>
        <p:spPr>
          <a:xfrm flipV="1">
            <a:off x="466726" y="1058862"/>
            <a:ext cx="8353746"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4" name="TextBox 2"/>
          <p:cNvSpPr txBox="1">
            <a:spLocks noChangeArrowheads="1"/>
          </p:cNvSpPr>
          <p:nvPr/>
        </p:nvSpPr>
        <p:spPr bwMode="auto">
          <a:xfrm>
            <a:off x="468312" y="1203325"/>
            <a:ext cx="3808432"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600" b="1" dirty="0">
                <a:solidFill>
                  <a:schemeClr val="bg2"/>
                </a:solidFill>
                <a:cs typeface="Calibri" panose="020F0502020204030204" pitchFamily="34" charset="0"/>
              </a:rPr>
              <a:t>Instalación de </a:t>
            </a:r>
            <a:r>
              <a:rPr lang="es-ES" altLang="es-ES" sz="1600" b="1" dirty="0" smtClean="0">
                <a:solidFill>
                  <a:schemeClr val="bg2"/>
                </a:solidFill>
                <a:cs typeface="Calibri" panose="020F0502020204030204" pitchFamily="34" charset="0"/>
              </a:rPr>
              <a:t>JDK</a:t>
            </a:r>
          </a:p>
          <a:p>
            <a:pPr>
              <a:lnSpc>
                <a:spcPct val="100000"/>
              </a:lnSpc>
              <a:spcBef>
                <a:spcPct val="0"/>
              </a:spcBef>
              <a:buNone/>
              <a:defRPr/>
            </a:pPr>
            <a:endParaRPr lang="es-ES" altLang="es-ES" sz="1600" b="1" dirty="0">
              <a:solidFill>
                <a:schemeClr val="bg2"/>
              </a:solidFill>
              <a:cs typeface="Calibri" panose="020F0502020204030204" pitchFamily="34" charset="0"/>
            </a:endParaRPr>
          </a:p>
          <a:p>
            <a:pPr>
              <a:lnSpc>
                <a:spcPct val="100000"/>
              </a:lnSpc>
              <a:spcBef>
                <a:spcPct val="0"/>
              </a:spcBef>
              <a:buNone/>
              <a:defRPr/>
            </a:pPr>
            <a:r>
              <a:rPr lang="es-ES" altLang="es-ES" sz="1600" dirty="0">
                <a:solidFill>
                  <a:schemeClr val="bg2"/>
                </a:solidFill>
                <a:cs typeface="Calibri" panose="020F0502020204030204" pitchFamily="34" charset="0"/>
              </a:rPr>
              <a:t>Para realizar una correcta instalación de nuestro JDK, nosotros deberemos revisar de que se pueda ejecutar sin ningún problema el archivo </a:t>
            </a:r>
            <a:r>
              <a:rPr lang="es-ES" altLang="es-ES" sz="1600" b="1" dirty="0" err="1">
                <a:solidFill>
                  <a:schemeClr val="bg2"/>
                </a:solidFill>
                <a:cs typeface="Calibri" panose="020F0502020204030204" pitchFamily="34" charset="0"/>
              </a:rPr>
              <a:t>javac</a:t>
            </a:r>
            <a:r>
              <a:rPr lang="es-ES" altLang="es-ES" sz="1600" dirty="0">
                <a:solidFill>
                  <a:schemeClr val="bg2"/>
                </a:solidFill>
                <a:cs typeface="Calibri" panose="020F0502020204030204" pitchFamily="34" charset="0"/>
              </a:rPr>
              <a:t>, para realizar estos pasos tenemos que</a:t>
            </a:r>
            <a:r>
              <a:rPr lang="es-ES" altLang="es-ES" sz="1600" dirty="0" smtClean="0">
                <a:solidFill>
                  <a:schemeClr val="bg2"/>
                </a:solidFill>
                <a:cs typeface="Calibri" panose="020F0502020204030204" pitchFamily="34" charset="0"/>
              </a:rPr>
              <a:t>:</a:t>
            </a:r>
          </a:p>
          <a:p>
            <a:pPr>
              <a:lnSpc>
                <a:spcPct val="100000"/>
              </a:lnSpc>
              <a:spcBef>
                <a:spcPct val="0"/>
              </a:spcBef>
              <a:buNone/>
              <a:defRPr/>
            </a:pPr>
            <a:endParaRPr lang="es-ES" altLang="es-ES" sz="1600" dirty="0">
              <a:solidFill>
                <a:schemeClr val="bg2"/>
              </a:solidFill>
              <a:cs typeface="Calibri" panose="020F0502020204030204" pitchFamily="34" charset="0"/>
            </a:endParaRPr>
          </a:p>
          <a:p>
            <a:pPr>
              <a:lnSpc>
                <a:spcPct val="100000"/>
              </a:lnSpc>
              <a:spcBef>
                <a:spcPct val="0"/>
              </a:spcBef>
              <a:buNone/>
              <a:defRPr/>
            </a:pPr>
            <a:r>
              <a:rPr lang="es-ES" altLang="es-ES" sz="1600" dirty="0">
                <a:solidFill>
                  <a:schemeClr val="bg2"/>
                </a:solidFill>
                <a:cs typeface="Calibri" panose="020F0502020204030204" pitchFamily="34" charset="0"/>
              </a:rPr>
              <a:t>Ingresar en el buscador “sistema”.</a:t>
            </a:r>
          </a:p>
          <a:p>
            <a:pPr>
              <a:lnSpc>
                <a:spcPct val="100000"/>
              </a:lnSpc>
              <a:spcBef>
                <a:spcPct val="0"/>
              </a:spcBef>
              <a:buNone/>
              <a:defRPr/>
            </a:pPr>
            <a:r>
              <a:rPr lang="es-ES" altLang="es-ES" sz="1600" dirty="0">
                <a:solidFill>
                  <a:schemeClr val="bg2"/>
                </a:solidFill>
                <a:cs typeface="Calibri" panose="020F0502020204030204" pitchFamily="34" charset="0"/>
              </a:rPr>
              <a:t>Luego nos aparecerá la siguiente imagen.</a:t>
            </a:r>
          </a:p>
          <a:p>
            <a:pPr>
              <a:lnSpc>
                <a:spcPct val="100000"/>
              </a:lnSpc>
              <a:spcBef>
                <a:spcPct val="0"/>
              </a:spcBef>
              <a:buNone/>
              <a:defRPr/>
            </a:pPr>
            <a:r>
              <a:rPr lang="es-ES" altLang="es-ES" sz="1600" dirty="0">
                <a:solidFill>
                  <a:schemeClr val="bg2"/>
                </a:solidFill>
                <a:cs typeface="Calibri" panose="020F0502020204030204" pitchFamily="34" charset="0"/>
              </a:rPr>
              <a:t>Tendremos que ingresar </a:t>
            </a:r>
            <a:r>
              <a:rPr lang="es-ES" altLang="es-ES" sz="1600" b="1" dirty="0" smtClean="0">
                <a:solidFill>
                  <a:schemeClr val="bg2"/>
                </a:solidFill>
                <a:cs typeface="Calibri" panose="020F0502020204030204" pitchFamily="34" charset="0"/>
              </a:rPr>
              <a:t>opciones avanzadas</a:t>
            </a:r>
            <a:r>
              <a:rPr lang="es-ES" altLang="es-ES" sz="1600" dirty="0" smtClean="0">
                <a:solidFill>
                  <a:schemeClr val="bg2"/>
                </a:solidFill>
                <a:cs typeface="Calibri" panose="020F0502020204030204" pitchFamily="34" charset="0"/>
              </a:rPr>
              <a:t> </a:t>
            </a:r>
            <a:r>
              <a:rPr lang="es-ES" altLang="es-ES" sz="1600" dirty="0">
                <a:solidFill>
                  <a:schemeClr val="bg2"/>
                </a:solidFill>
                <a:cs typeface="Calibri" panose="020F0502020204030204" pitchFamily="34" charset="0"/>
              </a:rPr>
              <a:t>del sistema.</a:t>
            </a:r>
          </a:p>
          <a:p>
            <a:pPr>
              <a:lnSpc>
                <a:spcPct val="100000"/>
              </a:lnSpc>
              <a:spcBef>
                <a:spcPct val="0"/>
              </a:spcBef>
              <a:buNone/>
              <a:defRPr/>
            </a:pPr>
            <a:r>
              <a:rPr lang="es-ES" altLang="es-ES" sz="1600" dirty="0">
                <a:solidFill>
                  <a:schemeClr val="bg2"/>
                </a:solidFill>
                <a:cs typeface="Calibri" panose="020F0502020204030204" pitchFamily="34" charset="0"/>
              </a:rPr>
              <a:t>Para luego ingresar a variables de </a:t>
            </a:r>
            <a:r>
              <a:rPr lang="es-ES" altLang="es-ES" sz="1600" dirty="0" smtClean="0">
                <a:solidFill>
                  <a:schemeClr val="bg2"/>
                </a:solidFill>
                <a:cs typeface="Calibri" panose="020F0502020204030204" pitchFamily="34" charset="0"/>
              </a:rPr>
              <a:t>entorno.</a:t>
            </a:r>
            <a:endParaRPr lang="es-ES" altLang="es-ES" sz="1600" dirty="0">
              <a:solidFill>
                <a:schemeClr val="bg2"/>
              </a:solidFill>
              <a:cs typeface="Calibri" panose="020F0502020204030204" pitchFamily="34" charset="0"/>
            </a:endParaRPr>
          </a:p>
        </p:txBody>
      </p:sp>
      <p:pic>
        <p:nvPicPr>
          <p:cNvPr id="7" name="Imagen 3"/>
          <p:cNvPicPr>
            <a:picLocks noChangeAspect="1"/>
          </p:cNvPicPr>
          <p:nvPr/>
        </p:nvPicPr>
        <p:blipFill>
          <a:blip r:embed="rId3"/>
          <a:stretch>
            <a:fillRect/>
          </a:stretch>
        </p:blipFill>
        <p:spPr>
          <a:xfrm>
            <a:off x="4643599" y="1383362"/>
            <a:ext cx="3738182" cy="2198931"/>
          </a:xfrm>
          <a:prstGeom prst="rect">
            <a:avLst/>
          </a:prstGeom>
        </p:spPr>
      </p:pic>
      <p:pic>
        <p:nvPicPr>
          <p:cNvPr id="8" name="Imagen 4"/>
          <p:cNvPicPr>
            <a:picLocks noChangeAspect="1"/>
          </p:cNvPicPr>
          <p:nvPr/>
        </p:nvPicPr>
        <p:blipFill>
          <a:blip r:embed="rId4"/>
          <a:stretch>
            <a:fillRect/>
          </a:stretch>
        </p:blipFill>
        <p:spPr>
          <a:xfrm>
            <a:off x="5724128" y="4083918"/>
            <a:ext cx="1781175" cy="447675"/>
          </a:xfrm>
          <a:prstGeom prst="rect">
            <a:avLst/>
          </a:prstGeom>
        </p:spPr>
      </p:pic>
    </p:spTree>
    <p:extLst>
      <p:ext uri="{BB962C8B-B14F-4D97-AF65-F5344CB8AC3E}">
        <p14:creationId xmlns:p14="http://schemas.microsoft.com/office/powerpoint/2010/main" val="1361232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a:ext uri="{FF2B5EF4-FFF2-40B4-BE49-F238E27FC236}"/>
            </a:extLst>
          </p:cNvPr>
          <p:cNvSpPr txBox="1"/>
          <p:nvPr/>
        </p:nvSpPr>
        <p:spPr>
          <a:xfrm>
            <a:off x="369888" y="534987"/>
            <a:ext cx="7813712" cy="400110"/>
          </a:xfrm>
          <a:prstGeom prst="rect">
            <a:avLst/>
          </a:prstGeom>
          <a:noFill/>
        </p:spPr>
        <p:txBody>
          <a:bodyPr wrap="square">
            <a:spAutoFit/>
          </a:bodyPr>
          <a:lstStyle/>
          <a:p>
            <a:pPr>
              <a:defRPr/>
            </a:pPr>
            <a:r>
              <a:rPr lang="es-ES" sz="2000" b="1" dirty="0" smtClean="0">
                <a:solidFill>
                  <a:schemeClr val="bg2"/>
                </a:solidFill>
                <a:latin typeface="Calibri" panose="020F0502020204030204" pitchFamily="34" charset="0"/>
                <a:cs typeface="Calibri" panose="020F0502020204030204" pitchFamily="34" charset="0"/>
              </a:rPr>
              <a:t>JDK</a:t>
            </a:r>
            <a:endParaRPr lang="es-ES" sz="2000" b="1" dirty="0">
              <a:solidFill>
                <a:schemeClr val="bg2"/>
              </a:solidFill>
              <a:latin typeface="Calibri" panose="020F0502020204030204" pitchFamily="34" charset="0"/>
              <a:cs typeface="Calibri" panose="020F0502020204030204" pitchFamily="34" charset="0"/>
            </a:endParaRPr>
          </a:p>
        </p:txBody>
      </p:sp>
      <p:sp>
        <p:nvSpPr>
          <p:cNvPr id="3" name="Rectángulo 1">
            <a:extLst>
              <a:ext uri="{FF2B5EF4-FFF2-40B4-BE49-F238E27FC236}"/>
            </a:extLst>
          </p:cNvPr>
          <p:cNvSpPr/>
          <p:nvPr/>
        </p:nvSpPr>
        <p:spPr>
          <a:xfrm flipV="1">
            <a:off x="466726" y="1058862"/>
            <a:ext cx="8353746"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4" name="TextBox 2"/>
          <p:cNvSpPr txBox="1">
            <a:spLocks noChangeArrowheads="1"/>
          </p:cNvSpPr>
          <p:nvPr/>
        </p:nvSpPr>
        <p:spPr bwMode="auto">
          <a:xfrm>
            <a:off x="468312" y="1203325"/>
            <a:ext cx="4607744"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600" b="1" dirty="0" smtClean="0">
                <a:solidFill>
                  <a:schemeClr val="bg2"/>
                </a:solidFill>
                <a:cs typeface="Calibri" panose="020F0502020204030204" pitchFamily="34" charset="0"/>
              </a:rPr>
              <a:t>Comprobar instalación</a:t>
            </a:r>
          </a:p>
          <a:p>
            <a:pPr>
              <a:lnSpc>
                <a:spcPct val="100000"/>
              </a:lnSpc>
              <a:spcBef>
                <a:spcPct val="0"/>
              </a:spcBef>
              <a:buNone/>
              <a:defRPr/>
            </a:pPr>
            <a:endParaRPr lang="es-ES" altLang="es-ES" sz="1600" b="1" dirty="0">
              <a:solidFill>
                <a:schemeClr val="bg2"/>
              </a:solidFill>
              <a:cs typeface="Calibri" panose="020F0502020204030204" pitchFamily="34" charset="0"/>
            </a:endParaRPr>
          </a:p>
          <a:p>
            <a:pPr>
              <a:lnSpc>
                <a:spcPct val="100000"/>
              </a:lnSpc>
              <a:spcBef>
                <a:spcPct val="0"/>
              </a:spcBef>
              <a:buNone/>
              <a:defRPr/>
            </a:pPr>
            <a:r>
              <a:rPr lang="es-ES" altLang="es-ES" sz="1600" dirty="0">
                <a:solidFill>
                  <a:schemeClr val="bg2"/>
                </a:solidFill>
                <a:cs typeface="Calibri" panose="020F0502020204030204" pitchFamily="34" charset="0"/>
              </a:rPr>
              <a:t>Ya ingresado, tendremos que configurar nuestra </a:t>
            </a:r>
            <a:r>
              <a:rPr lang="es-ES" altLang="es-ES" sz="1600" b="1" dirty="0" err="1">
                <a:solidFill>
                  <a:schemeClr val="bg2"/>
                </a:solidFill>
                <a:cs typeface="Calibri" panose="020F0502020204030204" pitchFamily="34" charset="0"/>
              </a:rPr>
              <a:t>Path</a:t>
            </a:r>
            <a:r>
              <a:rPr lang="es-ES" altLang="es-ES" sz="1600" dirty="0" smtClean="0">
                <a:solidFill>
                  <a:schemeClr val="bg2"/>
                </a:solidFill>
                <a:cs typeface="Calibri" panose="020F0502020204030204" pitchFamily="34" charset="0"/>
              </a:rPr>
              <a:t>.</a:t>
            </a:r>
          </a:p>
          <a:p>
            <a:pPr>
              <a:lnSpc>
                <a:spcPct val="100000"/>
              </a:lnSpc>
              <a:spcBef>
                <a:spcPct val="0"/>
              </a:spcBef>
              <a:buNone/>
              <a:defRPr/>
            </a:pPr>
            <a:endParaRPr lang="es-ES" altLang="es-ES" sz="1600" dirty="0">
              <a:solidFill>
                <a:schemeClr val="bg2"/>
              </a:solidFill>
              <a:cs typeface="Calibri" panose="020F0502020204030204" pitchFamily="34" charset="0"/>
            </a:endParaRPr>
          </a:p>
          <a:p>
            <a:pPr>
              <a:lnSpc>
                <a:spcPct val="100000"/>
              </a:lnSpc>
              <a:spcBef>
                <a:spcPct val="0"/>
              </a:spcBef>
              <a:buNone/>
              <a:defRPr/>
            </a:pPr>
            <a:r>
              <a:rPr lang="es-ES" altLang="es-ES" sz="1600" dirty="0" smtClean="0">
                <a:solidFill>
                  <a:schemeClr val="bg2"/>
                </a:solidFill>
                <a:cs typeface="Calibri" panose="020F0502020204030204" pitchFamily="34" charset="0"/>
              </a:rPr>
              <a:t>Es </a:t>
            </a:r>
            <a:r>
              <a:rPr lang="es-ES" altLang="es-ES" sz="1600" dirty="0">
                <a:solidFill>
                  <a:schemeClr val="bg2"/>
                </a:solidFill>
                <a:cs typeface="Calibri" panose="020F0502020204030204" pitchFamily="34" charset="0"/>
              </a:rPr>
              <a:t>la variable del sistema que utiliza el sistema operativo para buscar los ejecutables necesarios desde la línea de comandos o la ventana Terminal</a:t>
            </a:r>
            <a:r>
              <a:rPr lang="es-ES" altLang="es-ES" sz="1600" dirty="0" smtClean="0">
                <a:solidFill>
                  <a:schemeClr val="bg2"/>
                </a:solidFill>
                <a:cs typeface="Calibri" panose="020F0502020204030204" pitchFamily="34" charset="0"/>
              </a:rPr>
              <a:t>.</a:t>
            </a:r>
          </a:p>
          <a:p>
            <a:pPr>
              <a:lnSpc>
                <a:spcPct val="100000"/>
              </a:lnSpc>
              <a:spcBef>
                <a:spcPct val="0"/>
              </a:spcBef>
              <a:buNone/>
              <a:defRPr/>
            </a:pPr>
            <a:endParaRPr lang="es-ES" altLang="es-ES" sz="1600" dirty="0">
              <a:solidFill>
                <a:schemeClr val="bg2"/>
              </a:solidFill>
              <a:cs typeface="Calibri" panose="020F0502020204030204" pitchFamily="34" charset="0"/>
            </a:endParaRPr>
          </a:p>
          <a:p>
            <a:pPr>
              <a:lnSpc>
                <a:spcPct val="100000"/>
              </a:lnSpc>
              <a:spcBef>
                <a:spcPct val="0"/>
              </a:spcBef>
              <a:buNone/>
              <a:defRPr/>
            </a:pPr>
            <a:r>
              <a:rPr lang="es-ES" altLang="es-ES" sz="1600" dirty="0">
                <a:solidFill>
                  <a:schemeClr val="bg2"/>
                </a:solidFill>
                <a:cs typeface="Calibri" panose="020F0502020204030204" pitchFamily="34" charset="0"/>
              </a:rPr>
              <a:t>Luego de este proceso editaremos una parte </a:t>
            </a:r>
            <a:r>
              <a:rPr lang="es-ES" altLang="es-ES" sz="1600" dirty="0" smtClean="0">
                <a:solidFill>
                  <a:schemeClr val="bg2"/>
                </a:solidFill>
                <a:cs typeface="Calibri" panose="020F0502020204030204" pitchFamily="34" charset="0"/>
              </a:rPr>
              <a:t>del enrutamiento </a:t>
            </a:r>
            <a:r>
              <a:rPr lang="es-ES" altLang="es-ES" sz="1600" dirty="0" err="1" smtClean="0">
                <a:solidFill>
                  <a:schemeClr val="bg2"/>
                </a:solidFill>
                <a:cs typeface="Calibri" panose="020F0502020204030204" pitchFamily="34" charset="0"/>
              </a:rPr>
              <a:t>path</a:t>
            </a:r>
            <a:r>
              <a:rPr lang="es-ES" altLang="es-ES" sz="1600" dirty="0" smtClean="0">
                <a:solidFill>
                  <a:schemeClr val="bg2"/>
                </a:solidFill>
                <a:cs typeface="Calibri" panose="020F0502020204030204" pitchFamily="34" charset="0"/>
              </a:rPr>
              <a:t> </a:t>
            </a:r>
            <a:r>
              <a:rPr lang="es-ES" altLang="es-ES" sz="1600" dirty="0">
                <a:solidFill>
                  <a:schemeClr val="bg2"/>
                </a:solidFill>
                <a:cs typeface="Calibri" panose="020F0502020204030204" pitchFamily="34" charset="0"/>
              </a:rPr>
              <a:t>e ingresaremos lo siguiente:</a:t>
            </a:r>
          </a:p>
          <a:p>
            <a:pPr>
              <a:lnSpc>
                <a:spcPct val="100000"/>
              </a:lnSpc>
              <a:spcBef>
                <a:spcPct val="0"/>
              </a:spcBef>
              <a:buNone/>
              <a:defRPr/>
            </a:pPr>
            <a:endParaRPr lang="es-ES" altLang="es-ES" sz="1600" dirty="0">
              <a:solidFill>
                <a:schemeClr val="bg2"/>
              </a:solidFill>
              <a:cs typeface="Calibri" panose="020F0502020204030204" pitchFamily="34" charset="0"/>
            </a:endParaRPr>
          </a:p>
          <a:p>
            <a:pPr>
              <a:lnSpc>
                <a:spcPct val="100000"/>
              </a:lnSpc>
              <a:spcBef>
                <a:spcPct val="0"/>
              </a:spcBef>
              <a:buNone/>
              <a:defRPr/>
            </a:pPr>
            <a:r>
              <a:rPr lang="es-ES" altLang="es-ES" sz="1600" b="1" dirty="0">
                <a:solidFill>
                  <a:schemeClr val="bg2"/>
                </a:solidFill>
                <a:cs typeface="Calibri" panose="020F0502020204030204" pitchFamily="34" charset="0"/>
              </a:rPr>
              <a:t>C:\Program Files\Java\jdk1.8.0_144\</a:t>
            </a:r>
            <a:r>
              <a:rPr lang="es-ES" altLang="es-ES" sz="1600" b="1" dirty="0" err="1">
                <a:solidFill>
                  <a:schemeClr val="bg2"/>
                </a:solidFill>
                <a:cs typeface="Calibri" panose="020F0502020204030204" pitchFamily="34" charset="0"/>
              </a:rPr>
              <a:t>bin</a:t>
            </a:r>
            <a:endParaRPr lang="es-ES" altLang="es-ES" sz="1600" b="1" dirty="0">
              <a:solidFill>
                <a:schemeClr val="bg2"/>
              </a:solidFill>
              <a:cs typeface="Calibri" panose="020F0502020204030204" pitchFamily="34" charset="0"/>
            </a:endParaRPr>
          </a:p>
        </p:txBody>
      </p:sp>
      <p:pic>
        <p:nvPicPr>
          <p:cNvPr id="9" name="Imagen 3"/>
          <p:cNvPicPr>
            <a:picLocks noChangeAspect="1"/>
          </p:cNvPicPr>
          <p:nvPr/>
        </p:nvPicPr>
        <p:blipFill>
          <a:blip r:embed="rId3"/>
          <a:stretch>
            <a:fillRect/>
          </a:stretch>
        </p:blipFill>
        <p:spPr>
          <a:xfrm>
            <a:off x="5364088" y="1216273"/>
            <a:ext cx="3200401" cy="3513084"/>
          </a:xfrm>
          <a:prstGeom prst="rect">
            <a:avLst/>
          </a:prstGeom>
        </p:spPr>
      </p:pic>
    </p:spTree>
    <p:extLst>
      <p:ext uri="{BB962C8B-B14F-4D97-AF65-F5344CB8AC3E}">
        <p14:creationId xmlns:p14="http://schemas.microsoft.com/office/powerpoint/2010/main" val="2566933306"/>
      </p:ext>
    </p:extLst>
  </p:cSld>
  <p:clrMapOvr>
    <a:masterClrMapping/>
  </p:clrMapOvr>
  <p:timing>
    <p:tnLst>
      <p:par>
        <p:cTn id="1" dur="indefinite" restart="never" nodeType="tmRoot"/>
      </p:par>
    </p:tnLst>
  </p:timing>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15108</TotalTime>
  <Words>661</Words>
  <Application>Microsoft Office PowerPoint</Application>
  <PresentationFormat>Presentación en pantalla (16:9)</PresentationFormat>
  <Paragraphs>88</Paragraphs>
  <Slides>14</Slides>
  <Notes>14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Arial</vt:lpstr>
      <vt:lpstr>Nunito</vt:lpstr>
      <vt:lpstr>Calibri</vt:lpstr>
      <vt:lpstr>Wingdings 3</vt:lpstr>
      <vt:lpstr>Century Gothic</vt:lpstr>
      <vt:lpstr>Shift</vt:lpstr>
      <vt:lpstr>DESARROLLO DE SOFTWARE Plataforma de trabajo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Integración de módulos de software</dc:title>
  <dc:creator>David Villar-Sed</dc:creator>
  <cp:lastModifiedBy>Usuario</cp:lastModifiedBy>
  <cp:revision>253</cp:revision>
  <dcterms:modified xsi:type="dcterms:W3CDTF">2018-11-07T19:24:27Z</dcterms:modified>
</cp:coreProperties>
</file>