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74"/>
  </p:normalViewPr>
  <p:slideViewPr>
    <p:cSldViewPr snapToGrid="0" snapToObjects="1">
      <p:cViewPr varScale="1">
        <p:scale>
          <a:sx n="100" d="100"/>
          <a:sy n="100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7D90DE3-F2A7-FF41-B872-44E3DE58382A}" type="datetimeFigureOut">
              <a:rPr lang="es-CL" smtClean="0"/>
              <a:t>05-12-18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6F34ACF-D046-8E41-9F95-E2D07DA07A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406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DE3-F2A7-FF41-B872-44E3DE58382A}" type="datetimeFigureOut">
              <a:rPr lang="es-CL" smtClean="0"/>
              <a:t>05-12-18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4ACF-D046-8E41-9F95-E2D07DA07A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277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DE3-F2A7-FF41-B872-44E3DE58382A}" type="datetimeFigureOut">
              <a:rPr lang="es-CL" smtClean="0"/>
              <a:t>05-12-18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4ACF-D046-8E41-9F95-E2D07DA07A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2108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DE3-F2A7-FF41-B872-44E3DE58382A}" type="datetimeFigureOut">
              <a:rPr lang="es-CL" smtClean="0"/>
              <a:t>05-12-18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4ACF-D046-8E41-9F95-E2D07DA07A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09971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DE3-F2A7-FF41-B872-44E3DE58382A}" type="datetimeFigureOut">
              <a:rPr lang="es-CL" smtClean="0"/>
              <a:t>05-12-18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4ACF-D046-8E41-9F95-E2D07DA07A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7408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DE3-F2A7-FF41-B872-44E3DE58382A}" type="datetimeFigureOut">
              <a:rPr lang="es-CL" smtClean="0"/>
              <a:t>05-12-18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4ACF-D046-8E41-9F95-E2D07DA07A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5838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DE3-F2A7-FF41-B872-44E3DE58382A}" type="datetimeFigureOut">
              <a:rPr lang="es-CL" smtClean="0"/>
              <a:t>05-12-18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4ACF-D046-8E41-9F95-E2D07DA07A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2783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DE3-F2A7-FF41-B872-44E3DE58382A}" type="datetimeFigureOut">
              <a:rPr lang="es-CL" smtClean="0"/>
              <a:t>05-12-18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4ACF-D046-8E41-9F95-E2D07DA07A92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94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DE3-F2A7-FF41-B872-44E3DE58382A}" type="datetimeFigureOut">
              <a:rPr lang="es-CL" smtClean="0"/>
              <a:t>05-12-18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4ACF-D046-8E41-9F95-E2D07DA07A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7821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DE3-F2A7-FF41-B872-44E3DE58382A}" type="datetimeFigureOut">
              <a:rPr lang="es-CL" smtClean="0"/>
              <a:t>05-12-18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4ACF-D046-8E41-9F95-E2D07DA07A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788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DE3-F2A7-FF41-B872-44E3DE58382A}" type="datetimeFigureOut">
              <a:rPr lang="es-CL" smtClean="0"/>
              <a:t>05-12-18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4ACF-D046-8E41-9F95-E2D07DA07A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174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DE3-F2A7-FF41-B872-44E3DE58382A}" type="datetimeFigureOut">
              <a:rPr lang="es-CL" smtClean="0"/>
              <a:t>05-12-18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4ACF-D046-8E41-9F95-E2D07DA07A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859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DE3-F2A7-FF41-B872-44E3DE58382A}" type="datetimeFigureOut">
              <a:rPr lang="es-CL" smtClean="0"/>
              <a:t>05-12-18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4ACF-D046-8E41-9F95-E2D07DA07A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6703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DE3-F2A7-FF41-B872-44E3DE58382A}" type="datetimeFigureOut">
              <a:rPr lang="es-CL" smtClean="0"/>
              <a:t>05-12-18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4ACF-D046-8E41-9F95-E2D07DA07A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6839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DE3-F2A7-FF41-B872-44E3DE58382A}" type="datetimeFigureOut">
              <a:rPr lang="es-CL" smtClean="0"/>
              <a:t>05-12-18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4ACF-D046-8E41-9F95-E2D07DA07A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9550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DE3-F2A7-FF41-B872-44E3DE58382A}" type="datetimeFigureOut">
              <a:rPr lang="es-CL" smtClean="0"/>
              <a:t>05-12-18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4ACF-D046-8E41-9F95-E2D07DA07A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674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DE3-F2A7-FF41-B872-44E3DE58382A}" type="datetimeFigureOut">
              <a:rPr lang="es-CL" smtClean="0"/>
              <a:t>05-12-18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4ACF-D046-8E41-9F95-E2D07DA07A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638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D90DE3-F2A7-FF41-B872-44E3DE58382A}" type="datetimeFigureOut">
              <a:rPr lang="es-CL" smtClean="0"/>
              <a:t>05-12-18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F34ACF-D046-8E41-9F95-E2D07DA07A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9545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1E918-93C0-C447-8C3F-983382D31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sz="6600" dirty="0"/>
              <a:t>Normalizacion </a:t>
            </a:r>
            <a:br>
              <a:rPr lang="es-CL" sz="6600" dirty="0"/>
            </a:br>
            <a:r>
              <a:rPr lang="es-CL" sz="6600" dirty="0"/>
              <a:t>Base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885D58-4781-B645-95E1-CCA565E57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Matias Jara Figueroa</a:t>
            </a:r>
          </a:p>
        </p:txBody>
      </p:sp>
    </p:spTree>
    <p:extLst>
      <p:ext uri="{BB962C8B-B14F-4D97-AF65-F5344CB8AC3E}">
        <p14:creationId xmlns:p14="http://schemas.microsoft.com/office/powerpoint/2010/main" val="229134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D40A4-980E-CE46-A32A-AA9239BCB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1650"/>
            <a:ext cx="10131425" cy="1456267"/>
          </a:xfrm>
        </p:spPr>
        <p:txBody>
          <a:bodyPr/>
          <a:lstStyle/>
          <a:p>
            <a:r>
              <a:rPr lang="es-CL" b="1" dirty="0"/>
              <a:t>Tercera Forma Normal y Boyce-Codd 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CEF83B1-6369-F44C-A173-7137D3AB7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597917"/>
            <a:ext cx="10131425" cy="2332233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FF7C32A-D59D-194D-B361-14670C42C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4243417"/>
            <a:ext cx="104648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5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F707D-FBB0-1B4F-9DA3-584E95CB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Tercera Forma Normal y Boyce-Codd 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0B9AAAB-50BC-534C-9BB8-A3A6F4A8D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682" y="2141538"/>
            <a:ext cx="10125661" cy="3649662"/>
          </a:xfrm>
        </p:spPr>
      </p:pic>
    </p:spTree>
    <p:extLst>
      <p:ext uri="{BB962C8B-B14F-4D97-AF65-F5344CB8AC3E}">
        <p14:creationId xmlns:p14="http://schemas.microsoft.com/office/powerpoint/2010/main" val="1075559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6EAB4-FE14-8345-A83C-00AAFD0C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Cuarta Forma Normal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DCE228-BF87-CF4F-B5A1-531A3739B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Prerrequisito: debe estar normalizado en 1FN, 2FN, 3FN y FNBC. </a:t>
            </a:r>
          </a:p>
          <a:p>
            <a:r>
              <a:rPr lang="es-CL" dirty="0"/>
              <a:t>La 4FN aplica únicamente para relaciones N a N, y nos ayuda a eliminar la redundancia de información generada por dicho tipo de relación.</a:t>
            </a:r>
          </a:p>
          <a:p>
            <a:r>
              <a:rPr lang="es-CL" dirty="0"/>
              <a:t>A la redundancia de informacion, se le aplica normalizacion para guardarla en una tabla aparte, y generar una tabla que guarde la relacion estas tablas como una tabla intermedia de relacion.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15930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4EED8-2752-6D41-A5F2-7C6D333EB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-266700"/>
            <a:ext cx="10131425" cy="1456267"/>
          </a:xfrm>
        </p:spPr>
        <p:txBody>
          <a:bodyPr/>
          <a:lstStyle/>
          <a:p>
            <a:r>
              <a:rPr lang="es-CL" b="1" dirty="0"/>
              <a:t>Cuarta Forma Normal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AE0339E-2978-4040-9040-706CB92EC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798" y="777668"/>
            <a:ext cx="10131425" cy="2389602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51F6572-92D1-9741-8A79-F223807A9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8" y="3294270"/>
            <a:ext cx="105537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10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3A431ED-F238-5A4C-B440-9344C943CB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8758909"/>
              </p:ext>
            </p:extLst>
          </p:nvPr>
        </p:nvGraphicFramePr>
        <p:xfrm>
          <a:off x="381000" y="1676400"/>
          <a:ext cx="11429999" cy="3505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32857">
                  <a:extLst>
                    <a:ext uri="{9D8B030D-6E8A-4147-A177-3AD203B41FA5}">
                      <a16:colId xmlns:a16="http://schemas.microsoft.com/office/drawing/2014/main" val="2267895613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824726665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073497971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936393988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4190366248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98966689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2542722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Titulo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Duracion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Estudio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Direccion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36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Hollywood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Carrie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00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Hollywood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Mark Hamill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3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Hollywood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Harrison Ford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01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Mighty Ducks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Dinsey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Buena Vista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Emilio Estevez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46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Ben 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MGM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Hollywood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Charlton Heston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47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Ben 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MGM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Hollywood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Martha Scott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800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El Retorno del Jedi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Hollywood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Carrie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211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875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A291454-E252-0744-B86E-6A0C582843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226724"/>
              </p:ext>
            </p:extLst>
          </p:nvPr>
        </p:nvGraphicFramePr>
        <p:xfrm>
          <a:off x="641351" y="1915160"/>
          <a:ext cx="10909297" cy="3027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71783">
                  <a:extLst>
                    <a:ext uri="{9D8B030D-6E8A-4147-A177-3AD203B41FA5}">
                      <a16:colId xmlns:a16="http://schemas.microsoft.com/office/drawing/2014/main" val="2686031236"/>
                    </a:ext>
                  </a:extLst>
                </a:gridCol>
                <a:gridCol w="2364650">
                  <a:extLst>
                    <a:ext uri="{9D8B030D-6E8A-4147-A177-3AD203B41FA5}">
                      <a16:colId xmlns:a16="http://schemas.microsoft.com/office/drawing/2014/main" val="3219722135"/>
                    </a:ext>
                  </a:extLst>
                </a:gridCol>
                <a:gridCol w="1818216">
                  <a:extLst>
                    <a:ext uri="{9D8B030D-6E8A-4147-A177-3AD203B41FA5}">
                      <a16:colId xmlns:a16="http://schemas.microsoft.com/office/drawing/2014/main" val="161817837"/>
                    </a:ext>
                  </a:extLst>
                </a:gridCol>
                <a:gridCol w="1818216">
                  <a:extLst>
                    <a:ext uri="{9D8B030D-6E8A-4147-A177-3AD203B41FA5}">
                      <a16:colId xmlns:a16="http://schemas.microsoft.com/office/drawing/2014/main" val="3151338078"/>
                    </a:ext>
                  </a:extLst>
                </a:gridCol>
                <a:gridCol w="1818216">
                  <a:extLst>
                    <a:ext uri="{9D8B030D-6E8A-4147-A177-3AD203B41FA5}">
                      <a16:colId xmlns:a16="http://schemas.microsoft.com/office/drawing/2014/main" val="4143278448"/>
                    </a:ext>
                  </a:extLst>
                </a:gridCol>
                <a:gridCol w="1818216">
                  <a:extLst>
                    <a:ext uri="{9D8B030D-6E8A-4147-A177-3AD203B41FA5}">
                      <a16:colId xmlns:a16="http://schemas.microsoft.com/office/drawing/2014/main" val="901902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CodLibro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Titulo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Autor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Editorial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NombreLector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FechaDev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75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Variable Compleja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Murray Spiegel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McGraw Hill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Perez Gomez,Juan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15/04/2014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7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Visual 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E. Petroustsos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Anaya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Rios Teran, 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17/04/2014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274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L" dirty="0"/>
                        <a:t>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Estadistica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Murray Spiegel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McGraw Hill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Roca, Rene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16/04/2014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Oracle University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Nancy Greenberg y Priya Nathan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Oracle corp.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Garcia Roque, Luis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20/04/2014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7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1007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Clipper 5.01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Ramalho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McGraw Hill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Perez gomez, Juan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18/04/2014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524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45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02F59-65BF-1040-A532-600E9E4B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Normalizacion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19AE51-F3B0-7E4A-8443-DDEE99F38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49233"/>
          </a:xfrm>
        </p:spPr>
        <p:txBody>
          <a:bodyPr>
            <a:normAutofit lnSpcReduction="10000"/>
          </a:bodyPr>
          <a:lstStyle/>
          <a:p>
            <a:endParaRPr lang="es-CL" dirty="0"/>
          </a:p>
          <a:p>
            <a:pPr marL="0" indent="0">
              <a:buNone/>
            </a:pPr>
            <a:r>
              <a:rPr lang="es-CL" dirty="0"/>
              <a:t>El proceso de normalización de bases de datos consiste en designar y aplicar una serie de reglas a las relaciones obtenidas tras el modelo entidad-relación.</a:t>
            </a:r>
          </a:p>
          <a:p>
            <a:pPr marL="0" indent="0">
              <a:buNone/>
            </a:pPr>
            <a:r>
              <a:rPr lang="es-CL" dirty="0"/>
              <a:t>Las bases de datos relacionales se normalizan para:</a:t>
            </a:r>
          </a:p>
          <a:p>
            <a:pPr lvl="1"/>
            <a:r>
              <a:rPr lang="es-CL" dirty="0"/>
              <a:t>Evitar la redundancia de los datos.</a:t>
            </a:r>
          </a:p>
          <a:p>
            <a:pPr lvl="1"/>
            <a:r>
              <a:rPr lang="es-CL" dirty="0"/>
              <a:t>Disminuir problemas de actualización de los datos en las tablas.</a:t>
            </a:r>
          </a:p>
          <a:p>
            <a:pPr lvl="1"/>
            <a:r>
              <a:rPr lang="es-CL" dirty="0"/>
              <a:t>Proteger la integridad de los datos.</a:t>
            </a:r>
          </a:p>
          <a:p>
            <a:pPr marL="0" indent="0">
              <a:buNone/>
            </a:pPr>
            <a:r>
              <a:rPr lang="es-CL" dirty="0"/>
              <a:t>Para que las tablas de nuestra BD estén normalizadas deben cumplir las siguientes reglas:</a:t>
            </a:r>
          </a:p>
          <a:p>
            <a:pPr lvl="1"/>
            <a:r>
              <a:rPr lang="es-CL" dirty="0"/>
              <a:t>Cada tabla debe tener su nombre único.</a:t>
            </a:r>
          </a:p>
          <a:p>
            <a:pPr lvl="1"/>
            <a:r>
              <a:rPr lang="es-CL" dirty="0"/>
              <a:t>No puede haber dos filas iguales.</a:t>
            </a:r>
          </a:p>
          <a:p>
            <a:pPr lvl="1"/>
            <a:r>
              <a:rPr lang="es-CL" dirty="0"/>
              <a:t>No se permiten los duplicados.</a:t>
            </a:r>
          </a:p>
          <a:p>
            <a:pPr lvl="1"/>
            <a:r>
              <a:rPr lang="es-CL" dirty="0"/>
              <a:t>Todos los datos en una columna deben ser del mismo tipo.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3234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DEE6B-FE25-7040-BABE-88F0DE5D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Normalizacion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2FCD05-DDA0-1D47-981B-4A4FA7FBE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2000" dirty="0"/>
              <a:t>Existen 3 niveles de normalización que deben respetarse para poder decir que nuestra BDs, se encuentra NORMALIZADA, es decir, que cumple con los requisitos naturales para funcionar optimamente y no perjudicar el rendimiento por mala arquitectura.</a:t>
            </a:r>
          </a:p>
          <a:p>
            <a:endParaRPr lang="es-CL" sz="2000" dirty="0"/>
          </a:p>
          <a:p>
            <a:r>
              <a:rPr lang="es-CL" sz="2000" dirty="0"/>
              <a:t>Estas 3 reglas de Normalización se les conoce como las 3 FORMAS NORMALES.</a:t>
            </a:r>
          </a:p>
          <a:p>
            <a:endParaRPr lang="es-CL" sz="2000" dirty="0"/>
          </a:p>
          <a:p>
            <a:r>
              <a:rPr lang="es-CL" sz="2000" dirty="0"/>
              <a:t>Nota: no se puede normalizar a 2FN sin antes normalizar a 1FN, lo mismo ocurre con 3FN y con los siguientes… no se puede normalizar sin antes tener normalizado a la forma anterior</a:t>
            </a:r>
          </a:p>
        </p:txBody>
      </p:sp>
    </p:spTree>
    <p:extLst>
      <p:ext uri="{BB962C8B-B14F-4D97-AF65-F5344CB8AC3E}">
        <p14:creationId xmlns:p14="http://schemas.microsoft.com/office/powerpoint/2010/main" val="156448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B8DEF-74AD-6548-9E0D-B01B9382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Sin normalizar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A6B7C0B-552B-4349-8AE0-67DDD71F0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833663"/>
            <a:ext cx="10131425" cy="2265411"/>
          </a:xfrm>
        </p:spPr>
      </p:pic>
    </p:spTree>
    <p:extLst>
      <p:ext uri="{BB962C8B-B14F-4D97-AF65-F5344CB8AC3E}">
        <p14:creationId xmlns:p14="http://schemas.microsoft.com/office/powerpoint/2010/main" val="4082841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19B64-E7D7-AD45-B2E6-52BA2A8C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Primera Forma Normal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0F7AD6-740B-E54D-A143-D1C386FAF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890433"/>
          </a:xfrm>
        </p:spPr>
        <p:txBody>
          <a:bodyPr>
            <a:normAutofit/>
          </a:bodyPr>
          <a:lstStyle/>
          <a:p>
            <a:r>
              <a:rPr lang="es-CL" sz="2400" dirty="0"/>
              <a:t>NO repetir campos en las tablas (atributos atómicos).</a:t>
            </a:r>
          </a:p>
          <a:p>
            <a:r>
              <a:rPr lang="es-CL" sz="2400" dirty="0"/>
              <a:t>Debe contener llave primaria</a:t>
            </a:r>
          </a:p>
          <a:p>
            <a:r>
              <a:rPr lang="es-CL" sz="2400" dirty="0"/>
              <a:t>Se considera atomico a los elementos del dominio que son unidades indivisibles.</a:t>
            </a:r>
          </a:p>
          <a:p>
            <a:r>
              <a:rPr lang="es-CL" sz="2400" dirty="0"/>
              <a:t>Ejemplo:</a:t>
            </a:r>
          </a:p>
          <a:p>
            <a:pPr lvl="1"/>
            <a:r>
              <a:rPr lang="es-CL" sz="2000" dirty="0"/>
              <a:t>Conjunto de nombres</a:t>
            </a:r>
          </a:p>
          <a:p>
            <a:pPr lvl="1"/>
            <a:r>
              <a:rPr lang="es-CL" sz="2000" dirty="0"/>
              <a:t>Atributos compuestos</a:t>
            </a:r>
          </a:p>
          <a:p>
            <a:pPr lvl="1"/>
            <a:r>
              <a:rPr lang="es-CL" sz="2000" dirty="0"/>
              <a:t>Identificadores compuesto con significado atomico.</a:t>
            </a:r>
          </a:p>
        </p:txBody>
      </p:sp>
    </p:spTree>
    <p:extLst>
      <p:ext uri="{BB962C8B-B14F-4D97-AF65-F5344CB8AC3E}">
        <p14:creationId xmlns:p14="http://schemas.microsoft.com/office/powerpoint/2010/main" val="285306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D2DC4-3203-B44E-BF49-9B33C61B9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Primera Forma Normal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8AD2C96-3BDF-7F4A-A76C-1FC75C513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206832"/>
            <a:ext cx="10131425" cy="3519073"/>
          </a:xfrm>
        </p:spPr>
      </p:pic>
    </p:spTree>
    <p:extLst>
      <p:ext uri="{BB962C8B-B14F-4D97-AF65-F5344CB8AC3E}">
        <p14:creationId xmlns:p14="http://schemas.microsoft.com/office/powerpoint/2010/main" val="141196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918E0-818B-5C4D-A9B0-42D36D2C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Segunda Forma Normal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11B97C-AB74-5245-AA77-DDB8E1CFE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2400" dirty="0"/>
              <a:t>prerrequisito: debe estar normalizado a 1FN. </a:t>
            </a:r>
          </a:p>
          <a:p>
            <a:r>
              <a:rPr lang="es-CL" sz="2400" dirty="0"/>
              <a:t>Cada campo de la tabla debe depender unicamente de una clave única.</a:t>
            </a:r>
          </a:p>
          <a:p>
            <a:r>
              <a:rPr lang="es-CL" sz="2400" dirty="0"/>
              <a:t>si tuviéramos alguna columna que se repite a lo largo de todos los registros, dichos datos deberían atomizarse en una nueva tabla.</a:t>
            </a:r>
          </a:p>
        </p:txBody>
      </p:sp>
    </p:spTree>
    <p:extLst>
      <p:ext uri="{BB962C8B-B14F-4D97-AF65-F5344CB8AC3E}">
        <p14:creationId xmlns:p14="http://schemas.microsoft.com/office/powerpoint/2010/main" val="103377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04CF7-1D86-A640-8F40-A60BAD55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267723"/>
            <a:ext cx="10131425" cy="1456267"/>
          </a:xfrm>
        </p:spPr>
        <p:txBody>
          <a:bodyPr/>
          <a:lstStyle/>
          <a:p>
            <a:r>
              <a:rPr lang="es-CL" b="1" dirty="0"/>
              <a:t>Segunda Forma Normal</a:t>
            </a:r>
            <a:endParaRPr lang="es-CL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CD05D427-A3B2-5448-B29C-6EEBB676A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779663"/>
            <a:ext cx="10131425" cy="2131611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3BF9AA6-68E7-8B4F-8779-82A87B77A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3" y="3111500"/>
            <a:ext cx="102362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8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CAE63-DC07-A24D-AD43-EC83E582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Tercera Forma Normal y Boyce-Codd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89B0D7-194F-524E-93AC-770C31D38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sz="2400" b="1" dirty="0"/>
              <a:t>Tercera Forma Normal:</a:t>
            </a:r>
          </a:p>
          <a:p>
            <a:r>
              <a:rPr lang="es-CL" sz="2400" dirty="0"/>
              <a:t>Prerrequisito: debe estar normalizado en 1FN y 2FN. </a:t>
            </a:r>
          </a:p>
          <a:p>
            <a:r>
              <a:rPr lang="es-CL" sz="2400" dirty="0"/>
              <a:t>Los campos que NO son clave NO deben tener dependencias.</a:t>
            </a:r>
          </a:p>
          <a:p>
            <a:endParaRPr lang="es-CL" sz="2400" dirty="0"/>
          </a:p>
          <a:p>
            <a:r>
              <a:rPr lang="es-CL" sz="2400" b="1" dirty="0"/>
              <a:t>Forma Normal Boyce-Codd (FNBC):</a:t>
            </a:r>
          </a:p>
          <a:p>
            <a:r>
              <a:rPr lang="es-CL" sz="2400" dirty="0"/>
              <a:t>Se debe aplicar la 1FN, 2FN y 3FN. Es una versión mejorada de la 3FN. </a:t>
            </a:r>
          </a:p>
          <a:p>
            <a:r>
              <a:rPr lang="es-CL" sz="2400" dirty="0"/>
              <a:t>Los campos que NO son clave NO deben tener dependencias. Los campos que NO dependan de la clave se deben eliminar.</a:t>
            </a:r>
          </a:p>
        </p:txBody>
      </p:sp>
    </p:spTree>
    <p:extLst>
      <p:ext uri="{BB962C8B-B14F-4D97-AF65-F5344CB8AC3E}">
        <p14:creationId xmlns:p14="http://schemas.microsoft.com/office/powerpoint/2010/main" val="2070360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{140455B5-8144-034F-B747-70863091FE86}tf10001058</Template>
  <TotalTime>107</TotalTime>
  <Words>550</Words>
  <Application>Microsoft Macintosh PowerPoint</Application>
  <PresentationFormat>Panorámica</PresentationFormat>
  <Paragraphs>142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Celestial</vt:lpstr>
      <vt:lpstr>Normalizacion  Base de datos</vt:lpstr>
      <vt:lpstr>Normalizacion</vt:lpstr>
      <vt:lpstr>Normalizacion</vt:lpstr>
      <vt:lpstr>Sin normalizar</vt:lpstr>
      <vt:lpstr>Primera Forma Normal</vt:lpstr>
      <vt:lpstr>Primera Forma Normal</vt:lpstr>
      <vt:lpstr>Segunda Forma Normal</vt:lpstr>
      <vt:lpstr>Segunda Forma Normal</vt:lpstr>
      <vt:lpstr>Tercera Forma Normal y Boyce-Codd </vt:lpstr>
      <vt:lpstr>Tercera Forma Normal y Boyce-Codd </vt:lpstr>
      <vt:lpstr>Tercera Forma Normal y Boyce-Codd </vt:lpstr>
      <vt:lpstr>Cuarta Forma Normal</vt:lpstr>
      <vt:lpstr>Cuarta Forma Normal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Normalizacion  Base de datos</dc:title>
  <dc:creator>Microsoft Office User</dc:creator>
  <cp:lastModifiedBy>Microsoft Office User</cp:lastModifiedBy>
  <cp:revision>8</cp:revision>
  <dcterms:created xsi:type="dcterms:W3CDTF">2018-12-05T02:52:52Z</dcterms:created>
  <dcterms:modified xsi:type="dcterms:W3CDTF">2018-12-05T14:04:54Z</dcterms:modified>
</cp:coreProperties>
</file>