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3"/>
  </p:normalViewPr>
  <p:slideViewPr>
    <p:cSldViewPr snapToGrid="0" snapToObjects="1">
      <p:cViewPr>
        <p:scale>
          <a:sx n="106" d="100"/>
          <a:sy n="106" d="100"/>
        </p:scale>
        <p:origin x="256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699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75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479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5167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996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6070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9657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56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891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619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08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930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440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817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106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989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72D5A-6710-CF4C-A210-C5C3A297CC04}" type="datetimeFigureOut">
              <a:rPr lang="es-CL" smtClean="0"/>
              <a:t>29-01-19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28CBAF-A8B0-1A4E-8BD4-7DE9A6AE0A4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0473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AD6C3-6E84-F745-A931-99AFA70F0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Consumir API REST </a:t>
            </a:r>
            <a:br>
              <a:rPr lang="es-CL" dirty="0"/>
            </a:br>
            <a:r>
              <a:rPr lang="es-CL" dirty="0"/>
              <a:t>con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DCA408-1720-064F-A44E-FC513A674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Matias Jara</a:t>
            </a:r>
          </a:p>
        </p:txBody>
      </p:sp>
    </p:spTree>
    <p:extLst>
      <p:ext uri="{BB962C8B-B14F-4D97-AF65-F5344CB8AC3E}">
        <p14:creationId xmlns:p14="http://schemas.microsoft.com/office/powerpoint/2010/main" val="20323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18F45-A1BC-6A41-AAC0-90FE3991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 POST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52454-D769-464B-AE63-9F1B9FED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Agregar a pom.xml la dependencia </a:t>
            </a:r>
          </a:p>
          <a:p>
            <a:endParaRPr lang="es-CL" dirty="0"/>
          </a:p>
          <a:p>
            <a:r>
              <a:rPr lang="es-CL" dirty="0"/>
              <a:t> &lt;dependency&gt; </a:t>
            </a:r>
          </a:p>
          <a:p>
            <a:pPr marL="0" indent="0">
              <a:buNone/>
            </a:pPr>
            <a:r>
              <a:rPr lang="es-CL" dirty="0"/>
              <a:t>		&lt;groupId&gt;com.mashape.unirest&lt;/groupId&gt; </a:t>
            </a:r>
          </a:p>
          <a:p>
            <a:pPr marL="0" indent="0">
              <a:buNone/>
            </a:pPr>
            <a:r>
              <a:rPr lang="es-CL" dirty="0"/>
              <a:t>		&lt;artifactId&gt;unirest-java&lt;/artifactId&gt; </a:t>
            </a:r>
          </a:p>
          <a:p>
            <a:pPr marL="0" indent="0">
              <a:buNone/>
            </a:pPr>
            <a:r>
              <a:rPr lang="es-CL" dirty="0"/>
              <a:t>		&lt;version&gt;1.4.9&lt;/version&gt; </a:t>
            </a:r>
          </a:p>
          <a:p>
            <a:pPr marL="0" indent="0">
              <a:buNone/>
            </a:pPr>
            <a:r>
              <a:rPr lang="es-CL" dirty="0"/>
              <a:t>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20710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75456-E31F-A142-9C9F-4E3FD234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Usar unirest.post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AB5D6-22C5-E240-900A-5EDD9420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Usar el metodo Unirest post para enviar un post a la api con los datos que queremos guardar, todo esto debe estar dentro de un try-catch</a:t>
            </a:r>
          </a:p>
          <a:p>
            <a:endParaRPr lang="es-CL" dirty="0"/>
          </a:p>
          <a:p>
            <a:r>
              <a:rPr lang="es-CL" dirty="0"/>
              <a:t>Unirest.post(url)</a:t>
            </a:r>
          </a:p>
          <a:p>
            <a:pPr marL="0" indent="0">
              <a:buNone/>
            </a:pPr>
            <a:r>
              <a:rPr lang="es-CL" dirty="0"/>
              <a:t>                    .queryString(”key", ”data")</a:t>
            </a:r>
          </a:p>
          <a:p>
            <a:pPr marL="0" indent="0">
              <a:buNone/>
            </a:pPr>
            <a:r>
              <a:rPr lang="es-CL" dirty="0"/>
              <a:t>                    .field(”key", data)</a:t>
            </a:r>
          </a:p>
          <a:p>
            <a:pPr marL="0" indent="0">
              <a:buNone/>
            </a:pPr>
            <a:r>
              <a:rPr lang="es-CL" dirty="0"/>
              <a:t>                    .asJson();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5813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1C2C8-336B-6446-BEBD-54835484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Obtener repsuesta del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35983-5970-B74D-B6E9-3F0E330A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Usamos HttpResponse y JsonNode para obtener la informacion del stado del servidor</a:t>
            </a:r>
          </a:p>
          <a:p>
            <a:endParaRPr lang="es-CL" dirty="0"/>
          </a:p>
          <a:p>
            <a:r>
              <a:rPr lang="es-CL" dirty="0"/>
              <a:t>HttpResponse&lt;JsonNode&gt; jsonResponse = Unirest.post(url)</a:t>
            </a:r>
          </a:p>
          <a:p>
            <a:pPr marL="0" indent="0">
              <a:buNone/>
            </a:pPr>
            <a:r>
              <a:rPr lang="es-CL" dirty="0"/>
              <a:t>                    .queryString(”key", ”data")</a:t>
            </a:r>
          </a:p>
          <a:p>
            <a:pPr marL="0" indent="0">
              <a:buNone/>
            </a:pPr>
            <a:r>
              <a:rPr lang="es-CL" dirty="0"/>
              <a:t>                    .field(”key", data)</a:t>
            </a:r>
          </a:p>
          <a:p>
            <a:pPr marL="0" indent="0">
              <a:buNone/>
            </a:pPr>
            <a:r>
              <a:rPr lang="es-CL" dirty="0"/>
              <a:t>                    .asJson();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    System.out.println(jsonResponse.getStatus());</a:t>
            </a:r>
          </a:p>
          <a:p>
            <a:pPr marL="0" indent="0">
              <a:buNone/>
            </a:pPr>
            <a:r>
              <a:rPr lang="es-CL" dirty="0"/>
              <a:t>El valor 201 de retorno nos indica que se guardo bien</a:t>
            </a:r>
          </a:p>
        </p:txBody>
      </p:sp>
    </p:spTree>
    <p:extLst>
      <p:ext uri="{BB962C8B-B14F-4D97-AF65-F5344CB8AC3E}">
        <p14:creationId xmlns:p14="http://schemas.microsoft.com/office/powerpoint/2010/main" val="380191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E374B-87C5-284C-8711-B04ECEFB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Repositorios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55678-56D8-6045-9BCC-9F43E76A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954503" cy="3880773"/>
          </a:xfrm>
        </p:spPr>
        <p:txBody>
          <a:bodyPr/>
          <a:lstStyle/>
          <a:p>
            <a:r>
              <a:rPr lang="es-CL" dirty="0"/>
              <a:t>Crear un proyecto Maven, agregar en el pom.xml las siguientes lineas</a:t>
            </a:r>
          </a:p>
          <a:p>
            <a:endParaRPr lang="es-CL" dirty="0"/>
          </a:p>
          <a:p>
            <a:r>
              <a:rPr lang="es-CL" dirty="0"/>
              <a:t>&lt;repositories&gt;</a:t>
            </a:r>
          </a:p>
          <a:p>
            <a:pPr marL="0" indent="0">
              <a:buNone/>
            </a:pPr>
            <a:r>
              <a:rPr lang="es-CL" dirty="0"/>
              <a:t>		&lt;repository&gt;</a:t>
            </a:r>
          </a:p>
          <a:p>
            <a:pPr marL="0" indent="0">
              <a:buNone/>
            </a:pPr>
            <a:r>
              <a:rPr lang="es-CL" dirty="0"/>
              <a:t>			&lt;id&gt;JBoss repository&lt;/id&gt;</a:t>
            </a:r>
          </a:p>
          <a:p>
            <a:pPr marL="0" indent="0">
              <a:buNone/>
            </a:pPr>
            <a:r>
              <a:rPr lang="es-CL" dirty="0"/>
              <a:t>			&lt;url&gt;https://repository.jboss.org/nexus/content/groups/public-jboss/&lt;/url&gt;</a:t>
            </a:r>
          </a:p>
          <a:p>
            <a:pPr marL="0" indent="0">
              <a:buNone/>
            </a:pPr>
            <a:r>
              <a:rPr lang="es-CL" dirty="0"/>
              <a:t>		&lt;/repository&gt;</a:t>
            </a:r>
          </a:p>
          <a:p>
            <a:pPr marL="0" indent="0">
              <a:buNone/>
            </a:pPr>
            <a:r>
              <a:rPr lang="es-CL" dirty="0"/>
              <a:t>	&lt;/repositories&gt;</a:t>
            </a:r>
          </a:p>
        </p:txBody>
      </p:sp>
    </p:spTree>
    <p:extLst>
      <p:ext uri="{BB962C8B-B14F-4D97-AF65-F5344CB8AC3E}">
        <p14:creationId xmlns:p14="http://schemas.microsoft.com/office/powerpoint/2010/main" val="315421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92F905-CC37-B948-98B4-9EFF86B24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8969"/>
            <a:ext cx="8596668" cy="5762393"/>
          </a:xfrm>
        </p:spPr>
        <p:txBody>
          <a:bodyPr/>
          <a:lstStyle/>
          <a:p>
            <a:r>
              <a:rPr lang="es-CL" dirty="0"/>
              <a:t>Dentro de una etiqueta &lt;dependencies&gt; insertar los siguientes plugins</a:t>
            </a:r>
          </a:p>
          <a:p>
            <a:r>
              <a:rPr lang="es-CL" dirty="0"/>
              <a:t>&lt;dependency&gt;</a:t>
            </a:r>
          </a:p>
          <a:p>
            <a:pPr marL="0" indent="0">
              <a:buNone/>
            </a:pPr>
            <a:r>
              <a:rPr lang="es-CL" dirty="0"/>
              <a:t>			&lt;groupId&gt;junit&lt;/groupId&gt;</a:t>
            </a:r>
          </a:p>
          <a:p>
            <a:pPr marL="0" indent="0">
              <a:buNone/>
            </a:pPr>
            <a:r>
              <a:rPr lang="es-CL" dirty="0"/>
              <a:t>			&lt;artifactId&gt;junit&lt;/artifactId&gt;</a:t>
            </a:r>
          </a:p>
          <a:p>
            <a:pPr marL="0" indent="0">
              <a:buNone/>
            </a:pPr>
            <a:r>
              <a:rPr lang="es-CL" dirty="0"/>
              <a:t>			&lt;version&gt;4.8.2&lt;/version&gt;</a:t>
            </a:r>
          </a:p>
          <a:p>
            <a:pPr marL="0" indent="0">
              <a:buNone/>
            </a:pPr>
            <a:r>
              <a:rPr lang="es-CL" dirty="0"/>
              <a:t>			&lt;scope&gt;test&lt;/scope&gt;</a:t>
            </a:r>
          </a:p>
          <a:p>
            <a:pPr marL="0" indent="0">
              <a:buNone/>
            </a:pPr>
            <a:r>
              <a:rPr lang="es-CL" dirty="0"/>
              <a:t>		&lt;/dependency&gt;</a:t>
            </a:r>
          </a:p>
          <a:p>
            <a:endParaRPr lang="es-CL" dirty="0"/>
          </a:p>
          <a:p>
            <a:r>
              <a:rPr lang="es-CL" dirty="0"/>
              <a:t>		&lt;dependency&gt;</a:t>
            </a:r>
          </a:p>
          <a:p>
            <a:pPr marL="0" indent="0">
              <a:buNone/>
            </a:pPr>
            <a:r>
              <a:rPr lang="es-CL" dirty="0"/>
              <a:t>			&lt;groupId&gt;org.jboss.resteasy&lt;/groupId&gt;</a:t>
            </a:r>
          </a:p>
          <a:p>
            <a:pPr marL="0" indent="0">
              <a:buNone/>
            </a:pPr>
            <a:r>
              <a:rPr lang="es-CL" dirty="0"/>
              <a:t>			&lt;artifactId&gt;resteasy-jaxrs&lt;/artifactId&gt;</a:t>
            </a:r>
          </a:p>
          <a:p>
            <a:pPr marL="0" indent="0">
              <a:buNone/>
            </a:pPr>
            <a:r>
              <a:rPr lang="es-CL" dirty="0"/>
              <a:t>			&lt;version&gt;2.2.1.GA&lt;/version&gt;</a:t>
            </a:r>
          </a:p>
          <a:p>
            <a:pPr marL="0" indent="0">
              <a:buNone/>
            </a:pPr>
            <a:r>
              <a:rPr lang="es-CL" dirty="0"/>
              <a:t>	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15016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3954F0-CC87-AF40-AF05-D338C41A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2475"/>
            <a:ext cx="8596668" cy="5808887"/>
          </a:xfrm>
        </p:spPr>
        <p:txBody>
          <a:bodyPr/>
          <a:lstStyle/>
          <a:p>
            <a:r>
              <a:rPr lang="es-CL" dirty="0"/>
              <a:t>&lt;dependency&gt;</a:t>
            </a:r>
          </a:p>
          <a:p>
            <a:pPr marL="0" indent="0">
              <a:buNone/>
            </a:pPr>
            <a:r>
              <a:rPr lang="es-CL" dirty="0"/>
              <a:t>			&lt;groupId&gt;org.jboss.resteasy&lt;/groupId&gt;</a:t>
            </a:r>
          </a:p>
          <a:p>
            <a:pPr marL="0" indent="0">
              <a:buNone/>
            </a:pPr>
            <a:r>
              <a:rPr lang="es-CL" dirty="0"/>
              <a:t>			&lt;artifactId&gt;resteasy-jackson-provider&lt;/artifactId&gt;</a:t>
            </a:r>
          </a:p>
          <a:p>
            <a:pPr marL="0" indent="0">
              <a:buNone/>
            </a:pPr>
            <a:r>
              <a:rPr lang="es-CL" dirty="0"/>
              <a:t>			&lt;version&gt;2.2.1.GA&lt;/version&gt;</a:t>
            </a:r>
          </a:p>
          <a:p>
            <a:pPr marL="0" indent="0">
              <a:buNone/>
            </a:pPr>
            <a:r>
              <a:rPr lang="es-CL" dirty="0"/>
              <a:t>		&lt;/dependency&gt;</a:t>
            </a:r>
          </a:p>
          <a:p>
            <a:pPr marL="0" indent="0">
              <a:buNone/>
            </a:pPr>
            <a:r>
              <a:rPr lang="es-CL" dirty="0"/>
              <a:t>		</a:t>
            </a:r>
          </a:p>
          <a:p>
            <a:r>
              <a:rPr lang="es-CL" dirty="0"/>
              <a:t> 	&lt;dependency&gt;</a:t>
            </a:r>
          </a:p>
          <a:p>
            <a:pPr marL="0" indent="0">
              <a:buNone/>
            </a:pPr>
            <a:r>
              <a:rPr lang="es-CL" dirty="0"/>
              <a:t>              &lt;groupId&gt;com.fasterxml.jackson.core&lt;/groupId&gt;</a:t>
            </a:r>
          </a:p>
          <a:p>
            <a:pPr marL="0" indent="0">
              <a:buNone/>
            </a:pPr>
            <a:r>
              <a:rPr lang="es-CL" dirty="0"/>
              <a:t>              &lt;artifactId&gt;jackson-databind&lt;/artifactId&gt;</a:t>
            </a:r>
          </a:p>
          <a:p>
            <a:pPr marL="0" indent="0">
              <a:buNone/>
            </a:pPr>
            <a:r>
              <a:rPr lang="es-CL" dirty="0"/>
              <a:t>              &lt;version&gt;2.6.3&lt;/version&gt;</a:t>
            </a:r>
          </a:p>
          <a:p>
            <a:pPr marL="0" indent="0">
              <a:buNone/>
            </a:pPr>
            <a:r>
              <a:rPr lang="es-CL" dirty="0"/>
              <a:t>	  &lt;/dependency&gt;</a:t>
            </a:r>
          </a:p>
          <a:p>
            <a:endParaRPr lang="es-CL" dirty="0"/>
          </a:p>
          <a:p>
            <a:r>
              <a:rPr lang="es-CL" dirty="0"/>
              <a:t>Realizar un Clean and Build en nuestro proyecto</a:t>
            </a:r>
          </a:p>
        </p:txBody>
      </p:sp>
    </p:spTree>
    <p:extLst>
      <p:ext uri="{BB962C8B-B14F-4D97-AF65-F5344CB8AC3E}">
        <p14:creationId xmlns:p14="http://schemas.microsoft.com/office/powerpoint/2010/main" val="413293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ED3F9-9974-F841-BB3F-A83DF051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Importar librerias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C1379-E76C-3246-8206-1D42399C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una Java Main Class e importar las siguientes librerias</a:t>
            </a:r>
          </a:p>
          <a:p>
            <a:endParaRPr lang="es-CL" dirty="0"/>
          </a:p>
          <a:p>
            <a:r>
              <a:rPr lang="es-CL" dirty="0"/>
              <a:t>import java.io.IOException;</a:t>
            </a:r>
          </a:p>
          <a:p>
            <a:r>
              <a:rPr lang="es-CL" dirty="0"/>
              <a:t>import org.apache.http.client.ClientProtocolException;</a:t>
            </a:r>
          </a:p>
          <a:p>
            <a:r>
              <a:rPr lang="es-CL" dirty="0"/>
              <a:t>import org.jboss.resteasy.client.ClientRequest;</a:t>
            </a:r>
          </a:p>
          <a:p>
            <a:r>
              <a:rPr lang="es-CL" dirty="0"/>
              <a:t>import org.jboss.resteasy.client.ClientResponse;</a:t>
            </a:r>
          </a:p>
          <a:p>
            <a:r>
              <a:rPr lang="es-CL" dirty="0"/>
              <a:t>import com.fasterxml.jackson.databind.ObjectMapper;</a:t>
            </a:r>
          </a:p>
          <a:p>
            <a:r>
              <a:rPr lang="es-CL" dirty="0"/>
              <a:t>import com.fasterxml.jackson.core.type.TypeReference;</a:t>
            </a:r>
          </a:p>
          <a:p>
            <a:r>
              <a:rPr lang="es-CL" dirty="0"/>
              <a:t>import java.util.List;</a:t>
            </a:r>
          </a:p>
        </p:txBody>
      </p:sp>
    </p:spTree>
    <p:extLst>
      <p:ext uri="{BB962C8B-B14F-4D97-AF65-F5344CB8AC3E}">
        <p14:creationId xmlns:p14="http://schemas.microsoft.com/office/powerpoint/2010/main" val="296255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C0D87-D66E-A14C-97EF-23AE767E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Crear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F263BA-D86A-9241-8673-0E76EF25E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9831"/>
            <a:ext cx="8596668" cy="5067945"/>
          </a:xfrm>
        </p:spPr>
        <p:txBody>
          <a:bodyPr/>
          <a:lstStyle/>
          <a:p>
            <a:r>
              <a:rPr lang="es-CL" dirty="0"/>
              <a:t>Crearemos un modelo exactamente igual a la api que consumiremos, que en este caso es Location. Con los siguientes atributos:</a:t>
            </a:r>
          </a:p>
          <a:p>
            <a:endParaRPr lang="es-CL" dirty="0"/>
          </a:p>
          <a:p>
            <a:r>
              <a:rPr lang="nb-NO" dirty="0"/>
              <a:t>    private </a:t>
            </a:r>
            <a:r>
              <a:rPr lang="nb-NO" dirty="0" err="1"/>
              <a:t>int</a:t>
            </a:r>
            <a:r>
              <a:rPr lang="nb-NO" dirty="0"/>
              <a:t> id;</a:t>
            </a:r>
          </a:p>
          <a:p>
            <a:r>
              <a:rPr lang="nb-NO" dirty="0"/>
              <a:t>    private float </a:t>
            </a:r>
            <a:r>
              <a:rPr lang="nb-NO" dirty="0" err="1"/>
              <a:t>longitud</a:t>
            </a:r>
            <a:r>
              <a:rPr lang="nb-NO" dirty="0"/>
              <a:t>;</a:t>
            </a:r>
          </a:p>
          <a:p>
            <a:r>
              <a:rPr lang="nb-NO" dirty="0"/>
              <a:t>    private float </a:t>
            </a:r>
            <a:r>
              <a:rPr lang="nb-NO" dirty="0" err="1"/>
              <a:t>latitud</a:t>
            </a:r>
            <a:r>
              <a:rPr lang="nb-NO" dirty="0"/>
              <a:t>;</a:t>
            </a:r>
          </a:p>
          <a:p>
            <a:r>
              <a:rPr lang="nb-NO" dirty="0"/>
              <a:t>    private </a:t>
            </a:r>
            <a:r>
              <a:rPr lang="nb-NO" dirty="0" err="1"/>
              <a:t>String</a:t>
            </a:r>
            <a:r>
              <a:rPr lang="nb-NO" dirty="0"/>
              <a:t> hora;</a:t>
            </a:r>
          </a:p>
          <a:p>
            <a:r>
              <a:rPr lang="nb-NO" dirty="0"/>
              <a:t>    private </a:t>
            </a:r>
            <a:r>
              <a:rPr lang="nb-NO" dirty="0" err="1"/>
              <a:t>int</a:t>
            </a:r>
            <a:r>
              <a:rPr lang="nb-NO" dirty="0"/>
              <a:t> </a:t>
            </a:r>
            <a:r>
              <a:rPr lang="nb-NO" dirty="0" err="1"/>
              <a:t>trip_id</a:t>
            </a:r>
            <a:r>
              <a:rPr lang="nb-NO" dirty="0"/>
              <a:t>;</a:t>
            </a:r>
          </a:p>
          <a:p>
            <a:r>
              <a:rPr lang="nb-NO" dirty="0"/>
              <a:t>    private </a:t>
            </a:r>
            <a:r>
              <a:rPr lang="nb-NO" dirty="0" err="1"/>
              <a:t>String</a:t>
            </a:r>
            <a:r>
              <a:rPr lang="nb-NO" dirty="0"/>
              <a:t> </a:t>
            </a:r>
            <a:r>
              <a:rPr lang="nb-NO" dirty="0" err="1"/>
              <a:t>created_at</a:t>
            </a:r>
            <a:r>
              <a:rPr lang="nb-NO" dirty="0"/>
              <a:t>;</a:t>
            </a:r>
          </a:p>
          <a:p>
            <a:r>
              <a:rPr lang="nb-NO" dirty="0"/>
              <a:t>    private </a:t>
            </a:r>
            <a:r>
              <a:rPr lang="nb-NO" dirty="0" err="1"/>
              <a:t>String</a:t>
            </a:r>
            <a:r>
              <a:rPr lang="nb-NO" dirty="0"/>
              <a:t> </a:t>
            </a:r>
            <a:r>
              <a:rPr lang="nb-NO" dirty="0" err="1"/>
              <a:t>updated_at</a:t>
            </a:r>
            <a:r>
              <a:rPr lang="nb-NO" dirty="0"/>
              <a:t>;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 err="1"/>
              <a:t>Crear</a:t>
            </a:r>
            <a:r>
              <a:rPr lang="nb-NO" dirty="0"/>
              <a:t> </a:t>
            </a:r>
            <a:r>
              <a:rPr lang="nb-NO" dirty="0" err="1"/>
              <a:t>metodo</a:t>
            </a:r>
            <a:r>
              <a:rPr lang="nb-NO" dirty="0"/>
              <a:t> </a:t>
            </a:r>
            <a:r>
              <a:rPr lang="nb-NO" dirty="0" err="1"/>
              <a:t>constructor</a:t>
            </a:r>
            <a:r>
              <a:rPr lang="nb-NO" dirty="0"/>
              <a:t> </a:t>
            </a:r>
            <a:r>
              <a:rPr lang="nb-NO" dirty="0" err="1"/>
              <a:t>vacio</a:t>
            </a:r>
            <a:r>
              <a:rPr lang="nb-NO" dirty="0"/>
              <a:t> y con </a:t>
            </a:r>
            <a:r>
              <a:rPr lang="nb-NO" dirty="0" err="1"/>
              <a:t>todo</a:t>
            </a:r>
            <a:r>
              <a:rPr lang="nb-NO" dirty="0"/>
              <a:t> los </a:t>
            </a:r>
            <a:r>
              <a:rPr lang="nb-NO" dirty="0" err="1"/>
              <a:t>atributos</a:t>
            </a:r>
            <a:r>
              <a:rPr lang="nb-NO" dirty="0"/>
              <a:t>, y </a:t>
            </a:r>
            <a:r>
              <a:rPr lang="nb-NO" dirty="0" err="1"/>
              <a:t>todos</a:t>
            </a:r>
            <a:r>
              <a:rPr lang="nb-NO" dirty="0"/>
              <a:t> los getters y setters.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3676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36012-1E21-0B4F-9745-093108F2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Procedimientos para consumir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9E40F-F5B7-744C-8FCB-0F459E62D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8699"/>
          </a:xfrm>
        </p:spPr>
        <p:txBody>
          <a:bodyPr/>
          <a:lstStyle/>
          <a:p>
            <a:r>
              <a:rPr lang="es-CL" dirty="0"/>
              <a:t>En el Main escribir un Try-catch, en try escrbir lo siguiente:</a:t>
            </a:r>
          </a:p>
          <a:p>
            <a:r>
              <a:rPr lang="es-CL" dirty="0"/>
              <a:t>Primero, hacer un request con Client a la URL de la api y definir la entrada en formato JSON</a:t>
            </a:r>
          </a:p>
          <a:p>
            <a:pPr marL="0" indent="0">
              <a:buNone/>
            </a:pPr>
            <a:r>
              <a:rPr lang="fr" dirty="0"/>
              <a:t>		</a:t>
            </a:r>
            <a:r>
              <a:rPr lang="fr" dirty="0" err="1"/>
              <a:t>ClientRequest</a:t>
            </a:r>
            <a:r>
              <a:rPr lang="fr" dirty="0"/>
              <a:t> </a:t>
            </a:r>
            <a:r>
              <a:rPr lang="fr" dirty="0" err="1"/>
              <a:t>request</a:t>
            </a:r>
            <a:r>
              <a:rPr lang="fr" dirty="0"/>
              <a:t> = new </a:t>
            </a:r>
            <a:r>
              <a:rPr lang="fr" dirty="0" err="1"/>
              <a:t>ClientRequest</a:t>
            </a:r>
            <a:r>
              <a:rPr lang="fr" dirty="0"/>
              <a:t>( url );</a:t>
            </a:r>
          </a:p>
          <a:p>
            <a:pPr marL="0" indent="0">
              <a:buNone/>
            </a:pPr>
            <a:r>
              <a:rPr lang="fr" dirty="0"/>
              <a:t>		</a:t>
            </a:r>
            <a:r>
              <a:rPr lang="es-CL" dirty="0"/>
              <a:t>request.accept("application/json");</a:t>
            </a:r>
            <a:endParaRPr lang="fr" dirty="0"/>
          </a:p>
          <a:p>
            <a:r>
              <a:rPr lang="fr" dirty="0" err="1"/>
              <a:t>Luego</a:t>
            </a:r>
            <a:r>
              <a:rPr lang="fr" dirty="0"/>
              <a:t> el </a:t>
            </a:r>
            <a:r>
              <a:rPr lang="fr" dirty="0" err="1"/>
              <a:t>request</a:t>
            </a:r>
            <a:r>
              <a:rPr lang="fr" dirty="0"/>
              <a:t> </a:t>
            </a:r>
            <a:r>
              <a:rPr lang="fr" dirty="0" err="1"/>
              <a:t>transformarlo</a:t>
            </a:r>
            <a:r>
              <a:rPr lang="fr" dirty="0"/>
              <a:t> a String con el </a:t>
            </a:r>
            <a:r>
              <a:rPr lang="fr" dirty="0" err="1"/>
              <a:t>ClientResponse</a:t>
            </a:r>
            <a:r>
              <a:rPr lang="fr" dirty="0"/>
              <a:t> para </a:t>
            </a:r>
            <a:r>
              <a:rPr lang="fr" dirty="0" err="1"/>
              <a:t>obtener</a:t>
            </a:r>
            <a:r>
              <a:rPr lang="fr" dirty="0"/>
              <a:t> un </a:t>
            </a:r>
            <a:r>
              <a:rPr lang="fr" dirty="0" err="1"/>
              <a:t>response</a:t>
            </a:r>
            <a:r>
              <a:rPr lang="fr" dirty="0"/>
              <a:t>.</a:t>
            </a:r>
          </a:p>
          <a:p>
            <a:pPr marL="0" indent="0">
              <a:buNone/>
            </a:pPr>
            <a:r>
              <a:rPr lang="es-CL" dirty="0"/>
              <a:t>		ClientResponse&lt;String&gt; response = request.get(String.class);</a:t>
            </a:r>
          </a:p>
          <a:p>
            <a:r>
              <a:rPr lang="es-CL" dirty="0"/>
              <a:t>Obtener del response su Entidad (devuelve un string objeto) y lo almacena en un String.</a:t>
            </a:r>
          </a:p>
          <a:p>
            <a:pPr marL="0" indent="0">
              <a:buNone/>
            </a:pPr>
            <a:r>
              <a:rPr lang="es-CL" dirty="0"/>
              <a:t>		String output= response.getEntity();</a:t>
            </a:r>
          </a:p>
        </p:txBody>
      </p:sp>
    </p:spTree>
    <p:extLst>
      <p:ext uri="{BB962C8B-B14F-4D97-AF65-F5344CB8AC3E}">
        <p14:creationId xmlns:p14="http://schemas.microsoft.com/office/powerpoint/2010/main" val="168278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8DB89-120A-4344-9AAE-22999390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Procedimientos para consumir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65FC4-4954-8942-9D48-7232BCA5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89315"/>
            <a:ext cx="10450449" cy="4974956"/>
          </a:xfrm>
        </p:spPr>
        <p:txBody>
          <a:bodyPr>
            <a:normAutofit/>
          </a:bodyPr>
          <a:lstStyle/>
          <a:p>
            <a:r>
              <a:rPr lang="es-CL" dirty="0"/>
              <a:t>Mapearemos el String para crear una lista de objetos, la cual podremos iterar y usar. Primero creamos un objeto mapper de la clase ObjectMapper.</a:t>
            </a:r>
          </a:p>
          <a:p>
            <a:pPr marL="0" indent="0">
              <a:buNone/>
            </a:pPr>
            <a:r>
              <a:rPr lang="es-CL" dirty="0"/>
              <a:t>		ObjectMapper mapper = new ObjectMapper();</a:t>
            </a:r>
          </a:p>
          <a:p>
            <a:r>
              <a:rPr lang="es-CL" dirty="0"/>
              <a:t>Luego declaramos e instaciamos un Lista de objetos location con el mapeo del String para transformarlo en objeto.</a:t>
            </a:r>
          </a:p>
          <a:p>
            <a:pPr marL="0" indent="0">
              <a:buNone/>
            </a:pPr>
            <a:r>
              <a:rPr lang="en" dirty="0"/>
              <a:t>		List&lt;Location&gt; list = </a:t>
            </a:r>
            <a:r>
              <a:rPr lang="en" dirty="0" err="1"/>
              <a:t>mapper.readValue</a:t>
            </a:r>
            <a:r>
              <a:rPr lang="en" dirty="0"/>
              <a:t>(output, new </a:t>
            </a:r>
            <a:r>
              <a:rPr lang="en" dirty="0" err="1"/>
              <a:t>TypeReference</a:t>
            </a:r>
            <a:r>
              <a:rPr lang="en" dirty="0"/>
              <a:t>&lt;List&lt;Location&gt;&gt;(){});</a:t>
            </a:r>
          </a:p>
          <a:p>
            <a:r>
              <a:rPr lang="en" dirty="0" err="1"/>
              <a:t>Luego</a:t>
            </a:r>
            <a:r>
              <a:rPr lang="en" dirty="0"/>
              <a:t> </a:t>
            </a:r>
            <a:r>
              <a:rPr lang="en" dirty="0" err="1"/>
              <a:t>iteramos</a:t>
            </a:r>
            <a:r>
              <a:rPr lang="en" dirty="0"/>
              <a:t> para </a:t>
            </a:r>
            <a:r>
              <a:rPr lang="en" dirty="0" err="1"/>
              <a:t>ver</a:t>
            </a:r>
            <a:r>
              <a:rPr lang="en" dirty="0"/>
              <a:t> </a:t>
            </a:r>
            <a:r>
              <a:rPr lang="en" dirty="0" err="1"/>
              <a:t>los</a:t>
            </a:r>
            <a:r>
              <a:rPr lang="en" dirty="0"/>
              <a:t> </a:t>
            </a:r>
            <a:r>
              <a:rPr lang="en" dirty="0" err="1"/>
              <a:t>resultados</a:t>
            </a:r>
            <a:endParaRPr lang="en" dirty="0"/>
          </a:p>
          <a:p>
            <a:r>
              <a:rPr lang="es-CL" dirty="0"/>
              <a:t> 			for (int i = 0; i &lt; list.size(); i++) {</a:t>
            </a:r>
          </a:p>
          <a:p>
            <a:pPr marL="0" indent="0">
              <a:buNone/>
            </a:pPr>
            <a:r>
              <a:rPr lang="es-CL" dirty="0"/>
              <a:t>                            Location locat = list.get(i);</a:t>
            </a:r>
          </a:p>
          <a:p>
            <a:pPr marL="0" indent="0">
              <a:buNone/>
            </a:pPr>
            <a:r>
              <a:rPr lang="es-CL" dirty="0"/>
              <a:t>                          System.out.println((i+1)+" / "+locat.getId()+" / "+locat.getHora());        </a:t>
            </a:r>
          </a:p>
          <a:p>
            <a:pPr marL="0" indent="0">
              <a:buNone/>
            </a:pPr>
            <a:r>
              <a:rPr lang="es-CL" dirty="0"/>
              <a:t>                       }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616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DCEA2-E54B-F748-AD1C-B08FE80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Añadir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84690-9639-9D43-8220-3965E4E1B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8184"/>
          </a:xfrm>
        </p:spPr>
        <p:txBody>
          <a:bodyPr>
            <a:normAutofit/>
          </a:bodyPr>
          <a:lstStyle/>
          <a:p>
            <a:r>
              <a:rPr lang="es-CL" dirty="0"/>
              <a:t>Añadir 3 catch para las diferentes excepciones que nos puede devolver el programa.</a:t>
            </a:r>
          </a:p>
          <a:p>
            <a:endParaRPr lang="es-CL" dirty="0"/>
          </a:p>
          <a:p>
            <a:r>
              <a:rPr lang="es-CL" dirty="0"/>
              <a:t>catch (ClientProtocolException e) {</a:t>
            </a:r>
          </a:p>
          <a:p>
            <a:pPr marL="0" indent="0">
              <a:buNone/>
            </a:pPr>
            <a:r>
              <a:rPr lang="es-CL" dirty="0"/>
              <a:t>			e.printStackTrace();</a:t>
            </a:r>
          </a:p>
          <a:p>
            <a:pPr marL="0" indent="0">
              <a:buNone/>
            </a:pPr>
            <a:r>
              <a:rPr lang="es-CL" dirty="0"/>
              <a:t>	} catch (IOException e) {</a:t>
            </a:r>
          </a:p>
          <a:p>
            <a:pPr marL="0" indent="0">
              <a:buNone/>
            </a:pPr>
            <a:r>
              <a:rPr lang="es-CL" dirty="0"/>
              <a:t>			e.printStackTrace();</a:t>
            </a:r>
          </a:p>
          <a:p>
            <a:pPr marL="0" indent="0">
              <a:buNone/>
            </a:pPr>
            <a:r>
              <a:rPr lang="es-CL" dirty="0"/>
              <a:t>	} catch (Exception e) {</a:t>
            </a:r>
          </a:p>
          <a:p>
            <a:pPr marL="0" indent="0">
              <a:buNone/>
            </a:pPr>
            <a:r>
              <a:rPr lang="es-CL" dirty="0"/>
              <a:t>			e.printStackTrace();</a:t>
            </a:r>
          </a:p>
          <a:p>
            <a:pPr marL="0" indent="0">
              <a:buNone/>
            </a:pPr>
            <a:r>
              <a:rPr lang="es-CL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241144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{C4ABDC93-9493-5448-BC76-2AEEB419C060}tf10001060</Template>
  <TotalTime>1592</TotalTime>
  <Words>438</Words>
  <Application>Microsoft Macintosh PowerPoint</Application>
  <PresentationFormat>Panorámica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Consumir API REST  con JAva</vt:lpstr>
      <vt:lpstr>Repositorios</vt:lpstr>
      <vt:lpstr>Presentación de PowerPoint</vt:lpstr>
      <vt:lpstr>Presentación de PowerPoint</vt:lpstr>
      <vt:lpstr>Importar librerias</vt:lpstr>
      <vt:lpstr>Crear Modelo</vt:lpstr>
      <vt:lpstr>Procedimientos para consumir API</vt:lpstr>
      <vt:lpstr>Procedimientos para consumir API</vt:lpstr>
      <vt:lpstr>Añadir excepciones</vt:lpstr>
      <vt:lpstr>Metodo POST</vt:lpstr>
      <vt:lpstr>Usar unirest.post</vt:lpstr>
      <vt:lpstr>Obtener repsuesta del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Consumir API REST  con JAva</dc:title>
  <dc:creator>Microsoft Office User</dc:creator>
  <cp:lastModifiedBy>Microsoft Office User</cp:lastModifiedBy>
  <cp:revision>24</cp:revision>
  <dcterms:created xsi:type="dcterms:W3CDTF">2019-01-29T14:02:16Z</dcterms:created>
  <dcterms:modified xsi:type="dcterms:W3CDTF">2019-01-30T16:35:00Z</dcterms:modified>
</cp:coreProperties>
</file>