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7.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8.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2" r:id="rId3"/>
    <p:sldMasterId id="2147483744" r:id="rId4"/>
    <p:sldMasterId id="2147483756" r:id="rId5"/>
    <p:sldMasterId id="2147483768" r:id="rId6"/>
    <p:sldMasterId id="2147483779" r:id="rId7"/>
    <p:sldMasterId id="2147483991" r:id="rId8"/>
    <p:sldMasterId id="2147484025" r:id="rId9"/>
  </p:sldMasterIdLst>
  <p:sldIdLst>
    <p:sldId id="275" r:id="rId10"/>
    <p:sldId id="256" r:id="rId11"/>
    <p:sldId id="257"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94433"/>
  </p:normalViewPr>
  <p:slideViewPr>
    <p:cSldViewPr>
      <p:cViewPr varScale="1">
        <p:scale>
          <a:sx n="77" d="100"/>
          <a:sy n="77" d="100"/>
        </p:scale>
        <p:origin x="160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98868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27740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8537" y="1604963"/>
            <a:ext cx="2055942" cy="3975100"/>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457140" y="1604963"/>
            <a:ext cx="6057111" cy="39751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924487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nchor="b"/>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0A1FED61-43C6-0047-A24C-F5E26BAE0281}" type="slidenum">
              <a:rPr lang="es-CL" altLang="es-ES_tradnl"/>
              <a:pPr/>
              <a:t>‹Nº›</a:t>
            </a:fld>
            <a:endParaRPr lang="es-CL" altLang="es-ES_tradnl"/>
          </a:p>
        </p:txBody>
      </p:sp>
    </p:spTree>
    <p:extLst>
      <p:ext uri="{BB962C8B-B14F-4D97-AF65-F5344CB8AC3E}">
        <p14:creationId xmlns:p14="http://schemas.microsoft.com/office/powerpoint/2010/main" val="211375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583D4BBE-DA2F-6E40-8BFB-0758129E9FE0}" type="slidenum">
              <a:rPr lang="es-CL" altLang="es-ES_tradnl"/>
              <a:pPr/>
              <a:t>‹Nº›</a:t>
            </a:fld>
            <a:endParaRPr lang="es-CL" altLang="es-ES_tradnl"/>
          </a:p>
        </p:txBody>
      </p:sp>
    </p:spTree>
    <p:extLst>
      <p:ext uri="{BB962C8B-B14F-4D97-AF65-F5344CB8AC3E}">
        <p14:creationId xmlns:p14="http://schemas.microsoft.com/office/powerpoint/2010/main" val="979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nchor="b"/>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29D5B7FF-C2F4-2B47-92D9-F43178E529ED}" type="slidenum">
              <a:rPr lang="es-CL" altLang="es-ES_tradnl"/>
              <a:pPr/>
              <a:t>‹Nº›</a:t>
            </a:fld>
            <a:endParaRPr lang="es-CL" altLang="es-ES_tradnl"/>
          </a:p>
        </p:txBody>
      </p:sp>
    </p:spTree>
    <p:extLst>
      <p:ext uri="{BB962C8B-B14F-4D97-AF65-F5344CB8AC3E}">
        <p14:creationId xmlns:p14="http://schemas.microsoft.com/office/powerpoint/2010/main" val="1346394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508331" y="2160589"/>
            <a:ext cx="3164269"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3786885" y="2160589"/>
            <a:ext cx="3165459"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BFC3F570-1344-D64E-BC7A-D5B1BFC719F2}" type="slidenum">
              <a:rPr lang="es-CL" altLang="es-ES_tradnl"/>
              <a:pPr/>
              <a:t>‹Nº›</a:t>
            </a:fld>
            <a:endParaRPr lang="es-CL" altLang="es-ES_tradnl"/>
          </a:p>
        </p:txBody>
      </p:sp>
    </p:spTree>
    <p:extLst>
      <p:ext uri="{BB962C8B-B14F-4D97-AF65-F5344CB8AC3E}">
        <p14:creationId xmlns:p14="http://schemas.microsoft.com/office/powerpoint/2010/main" val="82419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8" name="Rectangle 16"/>
          <p:cNvSpPr>
            <a:spLocks noGrp="1" noChangeArrowheads="1"/>
          </p:cNvSpPr>
          <p:nvPr>
            <p:ph type="sldNum" idx="11"/>
          </p:nvPr>
        </p:nvSpPr>
        <p:spPr>
          <a:ln/>
        </p:spPr>
        <p:txBody>
          <a:bodyPr/>
          <a:lstStyle>
            <a:lvl1pPr>
              <a:defRPr/>
            </a:lvl1pPr>
          </a:lstStyle>
          <a:p>
            <a:fld id="{98E9946A-F61D-8D42-A4C5-DB5327108673}" type="slidenum">
              <a:rPr lang="es-CL" altLang="es-ES_tradnl"/>
              <a:pPr/>
              <a:t>‹Nº›</a:t>
            </a:fld>
            <a:endParaRPr lang="es-CL" altLang="es-ES_tradnl"/>
          </a:p>
        </p:txBody>
      </p:sp>
    </p:spTree>
    <p:extLst>
      <p:ext uri="{BB962C8B-B14F-4D97-AF65-F5344CB8AC3E}">
        <p14:creationId xmlns:p14="http://schemas.microsoft.com/office/powerpoint/2010/main" val="1032767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4" name="Rectangle 16"/>
          <p:cNvSpPr>
            <a:spLocks noGrp="1" noChangeArrowheads="1"/>
          </p:cNvSpPr>
          <p:nvPr>
            <p:ph type="sldNum" idx="11"/>
          </p:nvPr>
        </p:nvSpPr>
        <p:spPr>
          <a:ln/>
        </p:spPr>
        <p:txBody>
          <a:bodyPr/>
          <a:lstStyle>
            <a:lvl1pPr>
              <a:defRPr/>
            </a:lvl1pPr>
          </a:lstStyle>
          <a:p>
            <a:fld id="{ED0FEFCE-F301-EE42-A608-5BD29F25BDA1}" type="slidenum">
              <a:rPr lang="es-CL" altLang="es-ES_tradnl"/>
              <a:pPr/>
              <a:t>‹Nº›</a:t>
            </a:fld>
            <a:endParaRPr lang="es-CL" altLang="es-ES_tradnl"/>
          </a:p>
        </p:txBody>
      </p:sp>
    </p:spTree>
    <p:extLst>
      <p:ext uri="{BB962C8B-B14F-4D97-AF65-F5344CB8AC3E}">
        <p14:creationId xmlns:p14="http://schemas.microsoft.com/office/powerpoint/2010/main" val="175480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3" name="Rectangle 16"/>
          <p:cNvSpPr>
            <a:spLocks noGrp="1" noChangeArrowheads="1"/>
          </p:cNvSpPr>
          <p:nvPr>
            <p:ph type="sldNum" idx="11"/>
          </p:nvPr>
        </p:nvSpPr>
        <p:spPr>
          <a:ln/>
        </p:spPr>
        <p:txBody>
          <a:bodyPr/>
          <a:lstStyle>
            <a:lvl1pPr>
              <a:defRPr/>
            </a:lvl1pPr>
          </a:lstStyle>
          <a:p>
            <a:fld id="{6E2FB517-9D8E-3B46-954C-9BCE585EA62E}" type="slidenum">
              <a:rPr lang="es-CL" altLang="es-ES_tradnl"/>
              <a:pPr/>
              <a:t>‹Nº›</a:t>
            </a:fld>
            <a:endParaRPr lang="es-CL" altLang="es-ES_tradnl"/>
          </a:p>
        </p:txBody>
      </p:sp>
    </p:spTree>
    <p:extLst>
      <p:ext uri="{BB962C8B-B14F-4D97-AF65-F5344CB8AC3E}">
        <p14:creationId xmlns:p14="http://schemas.microsoft.com/office/powerpoint/2010/main" val="1635870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A6BBB95D-CFBE-9E4D-90CC-5B0B213CCBCF}" type="slidenum">
              <a:rPr lang="es-CL" altLang="es-ES_tradnl"/>
              <a:pPr/>
              <a:t>‹Nº›</a:t>
            </a:fld>
            <a:endParaRPr lang="es-CL" altLang="es-ES_tradnl"/>
          </a:p>
        </p:txBody>
      </p:sp>
    </p:spTree>
    <p:extLst>
      <p:ext uri="{BB962C8B-B14F-4D97-AF65-F5344CB8AC3E}">
        <p14:creationId xmlns:p14="http://schemas.microsoft.com/office/powerpoint/2010/main" val="199424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374354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10FD9183-6A74-0E42-A2AF-71187992C83D}" type="slidenum">
              <a:rPr lang="es-CL" altLang="es-ES_tradnl"/>
              <a:pPr/>
              <a:t>‹Nº›</a:t>
            </a:fld>
            <a:endParaRPr lang="es-CL" altLang="es-ES_tradnl"/>
          </a:p>
        </p:txBody>
      </p:sp>
    </p:spTree>
    <p:extLst>
      <p:ext uri="{BB962C8B-B14F-4D97-AF65-F5344CB8AC3E}">
        <p14:creationId xmlns:p14="http://schemas.microsoft.com/office/powerpoint/2010/main" val="1549529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A394693B-C969-A847-A2BF-58B79B31DBC2}" type="slidenum">
              <a:rPr lang="es-CL" altLang="es-ES_tradnl"/>
              <a:pPr/>
              <a:t>‹Nº›</a:t>
            </a:fld>
            <a:endParaRPr lang="es-CL" altLang="es-ES_tradnl"/>
          </a:p>
        </p:txBody>
      </p:sp>
    </p:spTree>
    <p:extLst>
      <p:ext uri="{BB962C8B-B14F-4D97-AF65-F5344CB8AC3E}">
        <p14:creationId xmlns:p14="http://schemas.microsoft.com/office/powerpoint/2010/main" val="408976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341640" y="609601"/>
            <a:ext cx="1610705" cy="5427663"/>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508331" y="609601"/>
            <a:ext cx="4719023" cy="54276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FB5B97B8-B134-5448-BC8B-01114EA3AA01}" type="slidenum">
              <a:rPr lang="es-CL" altLang="es-ES_tradnl"/>
              <a:pPr/>
              <a:t>‹Nº›</a:t>
            </a:fld>
            <a:endParaRPr lang="es-CL" altLang="es-ES_tradnl"/>
          </a:p>
        </p:txBody>
      </p:sp>
    </p:spTree>
    <p:extLst>
      <p:ext uri="{BB962C8B-B14F-4D97-AF65-F5344CB8AC3E}">
        <p14:creationId xmlns:p14="http://schemas.microsoft.com/office/powerpoint/2010/main" val="1720163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nchor="b"/>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58B5D19B-5171-AC4E-8AC1-9BC29BEE3A1C}" type="slidenum">
              <a:rPr lang="es-CL" altLang="es-ES_tradnl"/>
              <a:pPr/>
              <a:t>‹Nº›</a:t>
            </a:fld>
            <a:endParaRPr lang="es-CL" altLang="es-ES_tradnl"/>
          </a:p>
        </p:txBody>
      </p:sp>
    </p:spTree>
    <p:extLst>
      <p:ext uri="{BB962C8B-B14F-4D97-AF65-F5344CB8AC3E}">
        <p14:creationId xmlns:p14="http://schemas.microsoft.com/office/powerpoint/2010/main" val="2116201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A73E5620-D083-944D-BABA-056C87BF2EB3}" type="slidenum">
              <a:rPr lang="es-CL" altLang="es-ES_tradnl"/>
              <a:pPr/>
              <a:t>‹Nº›</a:t>
            </a:fld>
            <a:endParaRPr lang="es-CL" altLang="es-ES_tradnl"/>
          </a:p>
        </p:txBody>
      </p:sp>
    </p:spTree>
    <p:extLst>
      <p:ext uri="{BB962C8B-B14F-4D97-AF65-F5344CB8AC3E}">
        <p14:creationId xmlns:p14="http://schemas.microsoft.com/office/powerpoint/2010/main" val="3753564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nchor="b"/>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E2829D5A-631F-4541-8A44-B23261B2B0BD}" type="slidenum">
              <a:rPr lang="es-CL" altLang="es-ES_tradnl"/>
              <a:pPr/>
              <a:t>‹Nº›</a:t>
            </a:fld>
            <a:endParaRPr lang="es-CL" altLang="es-ES_tradnl"/>
          </a:p>
        </p:txBody>
      </p:sp>
    </p:spTree>
    <p:extLst>
      <p:ext uri="{BB962C8B-B14F-4D97-AF65-F5344CB8AC3E}">
        <p14:creationId xmlns:p14="http://schemas.microsoft.com/office/powerpoint/2010/main" val="145661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508331" y="2160589"/>
            <a:ext cx="1509516"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2132132" y="2160589"/>
            <a:ext cx="1510706"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CD8E2159-E002-3F44-96AB-58135ED51423}" type="slidenum">
              <a:rPr lang="es-CL" altLang="es-ES_tradnl"/>
              <a:pPr/>
              <a:t>‹Nº›</a:t>
            </a:fld>
            <a:endParaRPr lang="es-CL" altLang="es-ES_tradnl"/>
          </a:p>
        </p:txBody>
      </p:sp>
    </p:spTree>
    <p:extLst>
      <p:ext uri="{BB962C8B-B14F-4D97-AF65-F5344CB8AC3E}">
        <p14:creationId xmlns:p14="http://schemas.microsoft.com/office/powerpoint/2010/main" val="85469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8" name="Rectangle 16"/>
          <p:cNvSpPr>
            <a:spLocks noGrp="1" noChangeArrowheads="1"/>
          </p:cNvSpPr>
          <p:nvPr>
            <p:ph type="sldNum" idx="11"/>
          </p:nvPr>
        </p:nvSpPr>
        <p:spPr>
          <a:ln/>
        </p:spPr>
        <p:txBody>
          <a:bodyPr/>
          <a:lstStyle>
            <a:lvl1pPr>
              <a:defRPr/>
            </a:lvl1pPr>
          </a:lstStyle>
          <a:p>
            <a:fld id="{F2DC99C4-D3C9-BD41-AE5B-B4566AB72B58}" type="slidenum">
              <a:rPr lang="es-CL" altLang="es-ES_tradnl"/>
              <a:pPr/>
              <a:t>‹Nº›</a:t>
            </a:fld>
            <a:endParaRPr lang="es-CL" altLang="es-ES_tradnl"/>
          </a:p>
        </p:txBody>
      </p:sp>
    </p:spTree>
    <p:extLst>
      <p:ext uri="{BB962C8B-B14F-4D97-AF65-F5344CB8AC3E}">
        <p14:creationId xmlns:p14="http://schemas.microsoft.com/office/powerpoint/2010/main" val="1972911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4" name="Rectangle 16"/>
          <p:cNvSpPr>
            <a:spLocks noGrp="1" noChangeArrowheads="1"/>
          </p:cNvSpPr>
          <p:nvPr>
            <p:ph type="sldNum" idx="11"/>
          </p:nvPr>
        </p:nvSpPr>
        <p:spPr>
          <a:ln/>
        </p:spPr>
        <p:txBody>
          <a:bodyPr/>
          <a:lstStyle>
            <a:lvl1pPr>
              <a:defRPr/>
            </a:lvl1pPr>
          </a:lstStyle>
          <a:p>
            <a:fld id="{92F0FBD5-C4D8-404F-BB13-56CCB2D483C3}" type="slidenum">
              <a:rPr lang="es-CL" altLang="es-ES_tradnl"/>
              <a:pPr/>
              <a:t>‹Nº›</a:t>
            </a:fld>
            <a:endParaRPr lang="es-CL" altLang="es-ES_tradnl"/>
          </a:p>
        </p:txBody>
      </p:sp>
    </p:spTree>
    <p:extLst>
      <p:ext uri="{BB962C8B-B14F-4D97-AF65-F5344CB8AC3E}">
        <p14:creationId xmlns:p14="http://schemas.microsoft.com/office/powerpoint/2010/main" val="1571785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3" name="Rectangle 16"/>
          <p:cNvSpPr>
            <a:spLocks noGrp="1" noChangeArrowheads="1"/>
          </p:cNvSpPr>
          <p:nvPr>
            <p:ph type="sldNum" idx="11"/>
          </p:nvPr>
        </p:nvSpPr>
        <p:spPr>
          <a:ln/>
        </p:spPr>
        <p:txBody>
          <a:bodyPr/>
          <a:lstStyle>
            <a:lvl1pPr>
              <a:defRPr/>
            </a:lvl1pPr>
          </a:lstStyle>
          <a:p>
            <a:fld id="{1BA4FF98-44AC-604B-96CE-9A3D5FF4D3B2}" type="slidenum">
              <a:rPr lang="es-CL" altLang="es-ES_tradnl"/>
              <a:pPr/>
              <a:t>‹Nº›</a:t>
            </a:fld>
            <a:endParaRPr lang="es-CL" altLang="es-ES_tradnl"/>
          </a:p>
        </p:txBody>
      </p:sp>
    </p:spTree>
    <p:extLst>
      <p:ext uri="{BB962C8B-B14F-4D97-AF65-F5344CB8AC3E}">
        <p14:creationId xmlns:p14="http://schemas.microsoft.com/office/powerpoint/2010/main" val="79474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801454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26818CF6-1B9D-D34D-9824-573B83A5715A}" type="slidenum">
              <a:rPr lang="es-CL" altLang="es-ES_tradnl"/>
              <a:pPr/>
              <a:t>‹Nº›</a:t>
            </a:fld>
            <a:endParaRPr lang="es-CL" altLang="es-ES_tradnl"/>
          </a:p>
        </p:txBody>
      </p:sp>
    </p:spTree>
    <p:extLst>
      <p:ext uri="{BB962C8B-B14F-4D97-AF65-F5344CB8AC3E}">
        <p14:creationId xmlns:p14="http://schemas.microsoft.com/office/powerpoint/2010/main" val="2019556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E273C110-A43C-AB4D-B4DF-1A1CB7B4F8F2}" type="slidenum">
              <a:rPr lang="es-CL" altLang="es-ES_tradnl"/>
              <a:pPr/>
              <a:t>‹Nº›</a:t>
            </a:fld>
            <a:endParaRPr lang="es-CL" altLang="es-ES_tradnl"/>
          </a:p>
        </p:txBody>
      </p:sp>
    </p:spTree>
    <p:extLst>
      <p:ext uri="{BB962C8B-B14F-4D97-AF65-F5344CB8AC3E}">
        <p14:creationId xmlns:p14="http://schemas.microsoft.com/office/powerpoint/2010/main" val="17018949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BF8BFBE2-6941-B646-A987-83D8B60A7562}" type="slidenum">
              <a:rPr lang="es-CL" altLang="es-ES_tradnl"/>
              <a:pPr/>
              <a:t>‹Nº›</a:t>
            </a:fld>
            <a:endParaRPr lang="es-CL" altLang="es-ES_tradnl"/>
          </a:p>
        </p:txBody>
      </p:sp>
    </p:spTree>
    <p:extLst>
      <p:ext uri="{BB962C8B-B14F-4D97-AF65-F5344CB8AC3E}">
        <p14:creationId xmlns:p14="http://schemas.microsoft.com/office/powerpoint/2010/main" val="14131588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341640" y="609601"/>
            <a:ext cx="1610705" cy="5427663"/>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508331" y="609601"/>
            <a:ext cx="4719023" cy="54276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318374BE-870D-9740-B5CC-DC5ECCF20C29}" type="slidenum">
              <a:rPr lang="es-CL" altLang="es-ES_tradnl"/>
              <a:pPr/>
              <a:t>‹Nº›</a:t>
            </a:fld>
            <a:endParaRPr lang="es-CL" altLang="es-ES_tradnl"/>
          </a:p>
        </p:txBody>
      </p:sp>
    </p:spTree>
    <p:extLst>
      <p:ext uri="{BB962C8B-B14F-4D97-AF65-F5344CB8AC3E}">
        <p14:creationId xmlns:p14="http://schemas.microsoft.com/office/powerpoint/2010/main" val="19386187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nchor="b"/>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3DEB096A-F165-0140-802A-927E8677F043}" type="slidenum">
              <a:rPr lang="es-CL" altLang="es-ES_tradnl"/>
              <a:pPr/>
              <a:t>‹Nº›</a:t>
            </a:fld>
            <a:endParaRPr lang="es-CL" altLang="es-ES_tradnl"/>
          </a:p>
        </p:txBody>
      </p:sp>
    </p:spTree>
    <p:extLst>
      <p:ext uri="{BB962C8B-B14F-4D97-AF65-F5344CB8AC3E}">
        <p14:creationId xmlns:p14="http://schemas.microsoft.com/office/powerpoint/2010/main" val="1596112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39BF0C4E-260A-5D42-ACB2-7E8355A2124E}" type="slidenum">
              <a:rPr lang="es-CL" altLang="es-ES_tradnl"/>
              <a:pPr/>
              <a:t>‹Nº›</a:t>
            </a:fld>
            <a:endParaRPr lang="es-CL" altLang="es-ES_tradnl"/>
          </a:p>
        </p:txBody>
      </p:sp>
    </p:spTree>
    <p:extLst>
      <p:ext uri="{BB962C8B-B14F-4D97-AF65-F5344CB8AC3E}">
        <p14:creationId xmlns:p14="http://schemas.microsoft.com/office/powerpoint/2010/main" val="1638821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nchor="b"/>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F4772BF9-8829-9549-91F8-78C7E1BB3DC9}" type="slidenum">
              <a:rPr lang="es-CL" altLang="es-ES_tradnl"/>
              <a:pPr/>
              <a:t>‹Nº›</a:t>
            </a:fld>
            <a:endParaRPr lang="es-CL" altLang="es-ES_tradnl"/>
          </a:p>
        </p:txBody>
      </p:sp>
    </p:spTree>
    <p:extLst>
      <p:ext uri="{BB962C8B-B14F-4D97-AF65-F5344CB8AC3E}">
        <p14:creationId xmlns:p14="http://schemas.microsoft.com/office/powerpoint/2010/main" val="49979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507140" y="2160589"/>
            <a:ext cx="1510707" cy="5730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2132132" y="2160589"/>
            <a:ext cx="1510706" cy="5730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727F08E1-1674-7542-997E-54E2E79B7828}" type="slidenum">
              <a:rPr lang="es-CL" altLang="es-ES_tradnl"/>
              <a:pPr/>
              <a:t>‹Nº›</a:t>
            </a:fld>
            <a:endParaRPr lang="es-CL" altLang="es-ES_tradnl"/>
          </a:p>
        </p:txBody>
      </p:sp>
    </p:spTree>
    <p:extLst>
      <p:ext uri="{BB962C8B-B14F-4D97-AF65-F5344CB8AC3E}">
        <p14:creationId xmlns:p14="http://schemas.microsoft.com/office/powerpoint/2010/main" val="34489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8" name="Rectangle 16"/>
          <p:cNvSpPr>
            <a:spLocks noGrp="1" noChangeArrowheads="1"/>
          </p:cNvSpPr>
          <p:nvPr>
            <p:ph type="sldNum" idx="11"/>
          </p:nvPr>
        </p:nvSpPr>
        <p:spPr>
          <a:ln/>
        </p:spPr>
        <p:txBody>
          <a:bodyPr/>
          <a:lstStyle>
            <a:lvl1pPr>
              <a:defRPr/>
            </a:lvl1pPr>
          </a:lstStyle>
          <a:p>
            <a:fld id="{67562FDF-D56F-324F-9D60-5C1BB85A7A30}" type="slidenum">
              <a:rPr lang="es-CL" altLang="es-ES_tradnl"/>
              <a:pPr/>
              <a:t>‹Nº›</a:t>
            </a:fld>
            <a:endParaRPr lang="es-CL" altLang="es-ES_tradnl"/>
          </a:p>
        </p:txBody>
      </p:sp>
    </p:spTree>
    <p:extLst>
      <p:ext uri="{BB962C8B-B14F-4D97-AF65-F5344CB8AC3E}">
        <p14:creationId xmlns:p14="http://schemas.microsoft.com/office/powerpoint/2010/main" val="6227089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4" name="Rectangle 16"/>
          <p:cNvSpPr>
            <a:spLocks noGrp="1" noChangeArrowheads="1"/>
          </p:cNvSpPr>
          <p:nvPr>
            <p:ph type="sldNum" idx="11"/>
          </p:nvPr>
        </p:nvSpPr>
        <p:spPr>
          <a:ln/>
        </p:spPr>
        <p:txBody>
          <a:bodyPr/>
          <a:lstStyle>
            <a:lvl1pPr>
              <a:defRPr/>
            </a:lvl1pPr>
          </a:lstStyle>
          <a:p>
            <a:fld id="{7BF59FE9-02DD-A144-8B77-2CB3F05264F0}" type="slidenum">
              <a:rPr lang="es-CL" altLang="es-ES_tradnl"/>
              <a:pPr/>
              <a:t>‹Nº›</a:t>
            </a:fld>
            <a:endParaRPr lang="es-CL" altLang="es-ES_tradnl"/>
          </a:p>
        </p:txBody>
      </p:sp>
    </p:spTree>
    <p:extLst>
      <p:ext uri="{BB962C8B-B14F-4D97-AF65-F5344CB8AC3E}">
        <p14:creationId xmlns:p14="http://schemas.microsoft.com/office/powerpoint/2010/main" val="118198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457141" y="1604963"/>
            <a:ext cx="4055931" cy="39751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27357" y="1604963"/>
            <a:ext cx="4057122" cy="39751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8181159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3" name="Rectangle 16"/>
          <p:cNvSpPr>
            <a:spLocks noGrp="1" noChangeArrowheads="1"/>
          </p:cNvSpPr>
          <p:nvPr>
            <p:ph type="sldNum" idx="11"/>
          </p:nvPr>
        </p:nvSpPr>
        <p:spPr>
          <a:ln/>
        </p:spPr>
        <p:txBody>
          <a:bodyPr/>
          <a:lstStyle>
            <a:lvl1pPr>
              <a:defRPr/>
            </a:lvl1pPr>
          </a:lstStyle>
          <a:p>
            <a:fld id="{A0AE5AF8-332A-9545-BF4D-D257A53AF93F}" type="slidenum">
              <a:rPr lang="es-CL" altLang="es-ES_tradnl"/>
              <a:pPr/>
              <a:t>‹Nº›</a:t>
            </a:fld>
            <a:endParaRPr lang="es-CL" altLang="es-ES_tradnl"/>
          </a:p>
        </p:txBody>
      </p:sp>
    </p:spTree>
    <p:extLst>
      <p:ext uri="{BB962C8B-B14F-4D97-AF65-F5344CB8AC3E}">
        <p14:creationId xmlns:p14="http://schemas.microsoft.com/office/powerpoint/2010/main" val="13379071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FC4CCD5B-199F-A148-BADE-AB4D05394730}" type="slidenum">
              <a:rPr lang="es-CL" altLang="es-ES_tradnl"/>
              <a:pPr/>
              <a:t>‹Nº›</a:t>
            </a:fld>
            <a:endParaRPr lang="es-CL" altLang="es-ES_tradnl"/>
          </a:p>
        </p:txBody>
      </p:sp>
    </p:spTree>
    <p:extLst>
      <p:ext uri="{BB962C8B-B14F-4D97-AF65-F5344CB8AC3E}">
        <p14:creationId xmlns:p14="http://schemas.microsoft.com/office/powerpoint/2010/main" val="2051769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0C82E088-C482-2F49-BD9E-FC03964F8734}" type="slidenum">
              <a:rPr lang="es-CL" altLang="es-ES_tradnl"/>
              <a:pPr/>
              <a:t>‹Nº›</a:t>
            </a:fld>
            <a:endParaRPr lang="es-CL" altLang="es-ES_tradnl"/>
          </a:p>
        </p:txBody>
      </p:sp>
    </p:spTree>
    <p:extLst>
      <p:ext uri="{BB962C8B-B14F-4D97-AF65-F5344CB8AC3E}">
        <p14:creationId xmlns:p14="http://schemas.microsoft.com/office/powerpoint/2010/main" val="1953386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66CCE0EC-CF93-8843-B2D5-CDA4C362F983}" type="slidenum">
              <a:rPr lang="es-CL" altLang="es-ES_tradnl"/>
              <a:pPr/>
              <a:t>‹Nº›</a:t>
            </a:fld>
            <a:endParaRPr lang="es-CL" altLang="es-ES_tradnl"/>
          </a:p>
        </p:txBody>
      </p:sp>
    </p:spTree>
    <p:extLst>
      <p:ext uri="{BB962C8B-B14F-4D97-AF65-F5344CB8AC3E}">
        <p14:creationId xmlns:p14="http://schemas.microsoft.com/office/powerpoint/2010/main" val="1977435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341640" y="609601"/>
            <a:ext cx="1610705" cy="2124075"/>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507140" y="609601"/>
            <a:ext cx="4720214" cy="21240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CB5ABE15-B1AF-554D-8BD1-D70B44E4C7B4}" type="slidenum">
              <a:rPr lang="es-CL" altLang="es-ES_tradnl"/>
              <a:pPr/>
              <a:t>‹Nº›</a:t>
            </a:fld>
            <a:endParaRPr lang="es-CL" altLang="es-ES_tradnl"/>
          </a:p>
        </p:txBody>
      </p:sp>
    </p:spTree>
    <p:extLst>
      <p:ext uri="{BB962C8B-B14F-4D97-AF65-F5344CB8AC3E}">
        <p14:creationId xmlns:p14="http://schemas.microsoft.com/office/powerpoint/2010/main" val="305107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nchor="b"/>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588C87AF-2B6B-9341-BBA3-20CEB0E77C59}"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887560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835E928F-74D9-2340-BDDF-622FDBBC662C}"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3692141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nchor="b"/>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A1797280-EFF8-6645-AAB6-E66BDF6C402E}"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20941683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508331" y="2160589"/>
            <a:ext cx="3164269"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3786885" y="2160589"/>
            <a:ext cx="3165459"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5563A07A-EF7A-5448-8B51-0945A66D14EF}" type="slidenum">
              <a:rPr lang="es-CL" altLang="es-ES_tradnl"/>
              <a:pPr/>
              <a:t>‹Nº›</a:t>
            </a:fld>
            <a:endParaRPr lang="es-CL" altLang="es-ES_tradnl"/>
          </a:p>
        </p:txBody>
      </p:sp>
      <p:sp>
        <p:nvSpPr>
          <p:cNvPr id="7"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5775139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8" name="Rectangle 16"/>
          <p:cNvSpPr>
            <a:spLocks noGrp="1" noChangeArrowheads="1"/>
          </p:cNvSpPr>
          <p:nvPr>
            <p:ph type="sldNum" idx="11"/>
          </p:nvPr>
        </p:nvSpPr>
        <p:spPr>
          <a:ln/>
        </p:spPr>
        <p:txBody>
          <a:bodyPr/>
          <a:lstStyle>
            <a:lvl1pPr>
              <a:defRPr/>
            </a:lvl1pPr>
          </a:lstStyle>
          <a:p>
            <a:fld id="{FD4FA4C0-97CB-924C-B733-D626D2996F55}" type="slidenum">
              <a:rPr lang="es-CL" altLang="es-ES_tradnl"/>
              <a:pPr/>
              <a:t>‹Nº›</a:t>
            </a:fld>
            <a:endParaRPr lang="es-CL" altLang="es-ES_tradnl"/>
          </a:p>
        </p:txBody>
      </p:sp>
      <p:sp>
        <p:nvSpPr>
          <p:cNvPr id="9"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4443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8"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530076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4" name="Rectangle 16"/>
          <p:cNvSpPr>
            <a:spLocks noGrp="1" noChangeArrowheads="1"/>
          </p:cNvSpPr>
          <p:nvPr>
            <p:ph type="sldNum" idx="11"/>
          </p:nvPr>
        </p:nvSpPr>
        <p:spPr>
          <a:ln/>
        </p:spPr>
        <p:txBody>
          <a:bodyPr/>
          <a:lstStyle>
            <a:lvl1pPr>
              <a:defRPr/>
            </a:lvl1pPr>
          </a:lstStyle>
          <a:p>
            <a:fld id="{FE8A529F-4CD3-D64B-9DED-7F9F2A22262A}" type="slidenum">
              <a:rPr lang="es-CL" altLang="es-ES_tradnl"/>
              <a:pPr/>
              <a:t>‹Nº›</a:t>
            </a:fld>
            <a:endParaRPr lang="es-CL" altLang="es-ES_tradnl"/>
          </a:p>
        </p:txBody>
      </p:sp>
      <p:sp>
        <p:nvSpPr>
          <p:cNvPr id="5"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9256672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3" name="Rectangle 16"/>
          <p:cNvSpPr>
            <a:spLocks noGrp="1" noChangeArrowheads="1"/>
          </p:cNvSpPr>
          <p:nvPr>
            <p:ph type="sldNum" idx="11"/>
          </p:nvPr>
        </p:nvSpPr>
        <p:spPr>
          <a:ln/>
        </p:spPr>
        <p:txBody>
          <a:bodyPr/>
          <a:lstStyle>
            <a:lvl1pPr>
              <a:defRPr/>
            </a:lvl1pPr>
          </a:lstStyle>
          <a:p>
            <a:fld id="{AB45DD1B-AFE9-E944-8EAE-50660BBC309D}" type="slidenum">
              <a:rPr lang="es-CL" altLang="es-ES_tradnl"/>
              <a:pPr/>
              <a:t>‹Nº›</a:t>
            </a:fld>
            <a:endParaRPr lang="es-CL" altLang="es-ES_tradnl"/>
          </a:p>
        </p:txBody>
      </p:sp>
      <p:sp>
        <p:nvSpPr>
          <p:cNvPr id="4"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318251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9A655F11-C8EE-9A48-AFFB-658FD90A7BC4}" type="slidenum">
              <a:rPr lang="es-CL" altLang="es-ES_tradnl"/>
              <a:pPr/>
              <a:t>‹Nº›</a:t>
            </a:fld>
            <a:endParaRPr lang="es-CL" altLang="es-ES_tradnl"/>
          </a:p>
        </p:txBody>
      </p:sp>
      <p:sp>
        <p:nvSpPr>
          <p:cNvPr id="7"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259384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6DFDDDCA-E4D0-B945-ACD3-E252820982BC}" type="slidenum">
              <a:rPr lang="es-CL" altLang="es-ES_tradnl"/>
              <a:pPr/>
              <a:t>‹Nº›</a:t>
            </a:fld>
            <a:endParaRPr lang="es-CL" altLang="es-ES_tradnl"/>
          </a:p>
        </p:txBody>
      </p:sp>
      <p:sp>
        <p:nvSpPr>
          <p:cNvPr id="7"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819082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B8EA9AFB-1FC6-0844-AC96-8F918862E7EE}"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946374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341640" y="609601"/>
            <a:ext cx="1610705" cy="5427663"/>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508331" y="609601"/>
            <a:ext cx="4719023" cy="54276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2D80A74B-39E6-8F43-869B-A2775970E2DE}"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4345132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3766000"/>
            <a:ext cx="7370400" cy="3092000"/>
          </a:xfrm>
          <a:prstGeom prst="rtTriangle">
            <a:avLst/>
          </a:prstGeom>
          <a:solidFill>
            <a:schemeClr val="accent1"/>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1" name="Shape 11"/>
          <p:cNvSpPr/>
          <p:nvPr/>
        </p:nvSpPr>
        <p:spPr>
          <a:xfrm flipH="1">
            <a:off x="3582600" y="2067600"/>
            <a:ext cx="5561400" cy="4790400"/>
          </a:xfrm>
          <a:prstGeom prst="rtTriangle">
            <a:avLst/>
          </a:prstGeom>
          <a:solidFill>
            <a:schemeClr val="accent3"/>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2" name="Shape 12"/>
          <p:cNvSpPr/>
          <p:nvPr/>
        </p:nvSpPr>
        <p:spPr>
          <a:xfrm rot="10800000">
            <a:off x="5058905" y="0"/>
            <a:ext cx="4085100" cy="2736800"/>
          </a:xfrm>
          <a:prstGeom prst="rtTriangle">
            <a:avLst/>
          </a:prstGeom>
          <a:solidFill>
            <a:schemeClr val="dk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3" name="Shape 13"/>
          <p:cNvSpPr/>
          <p:nvPr/>
        </p:nvSpPr>
        <p:spPr>
          <a:xfrm>
            <a:off x="20327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nvGrpSpPr>
          <p:cNvPr id="14" name="Shape 14"/>
          <p:cNvGrpSpPr/>
          <p:nvPr/>
        </p:nvGrpSpPr>
        <p:grpSpPr>
          <a:xfrm>
            <a:off x="255201" y="789"/>
            <a:ext cx="2250363" cy="13924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18" name="Shape 18"/>
          <p:cNvGrpSpPr/>
          <p:nvPr/>
        </p:nvGrpSpPr>
        <p:grpSpPr>
          <a:xfrm>
            <a:off x="905396" y="789"/>
            <a:ext cx="2250363" cy="13924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22" name="Shape 22"/>
          <p:cNvGrpSpPr/>
          <p:nvPr/>
        </p:nvGrpSpPr>
        <p:grpSpPr>
          <a:xfrm>
            <a:off x="7057468" y="6785"/>
            <a:ext cx="1851282" cy="1002811"/>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26" name="Shape 26"/>
          <p:cNvGrpSpPr/>
          <p:nvPr/>
        </p:nvGrpSpPr>
        <p:grpSpPr>
          <a:xfrm>
            <a:off x="6553032" y="5623803"/>
            <a:ext cx="2389068" cy="1234316"/>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30" name="Shape 30"/>
          <p:cNvGrpSpPr/>
          <p:nvPr/>
        </p:nvGrpSpPr>
        <p:grpSpPr>
          <a:xfrm>
            <a:off x="199149" y="5407537"/>
            <a:ext cx="2795414" cy="1444411"/>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sp>
        <p:nvSpPr>
          <p:cNvPr id="34" name="Shape 34"/>
          <p:cNvSpPr txBox="1">
            <a:spLocks noGrp="1"/>
          </p:cNvSpPr>
          <p:nvPr>
            <p:ph type="ctrTitle"/>
          </p:nvPr>
        </p:nvSpPr>
        <p:spPr>
          <a:xfrm>
            <a:off x="1858703" y="2430444"/>
            <a:ext cx="5361300" cy="1930800"/>
          </a:xfrm>
          <a:prstGeom prst="rect">
            <a:avLst/>
          </a:prstGeom>
        </p:spPr>
        <p:txBody>
          <a:bodyPr wrap="square" lIns="91425" tIns="91425" rIns="91425" bIns="91425" anchor="ctr" anchorCtr="0"/>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a:r>
              <a:rPr lang="es-ES"/>
              <a:t>Clic para editar título</a:t>
            </a:r>
            <a:endParaRPr/>
          </a:p>
        </p:txBody>
      </p:sp>
      <p:sp>
        <p:nvSpPr>
          <p:cNvPr id="35" name="Shape 35"/>
          <p:cNvSpPr txBox="1">
            <a:spLocks noGrp="1"/>
          </p:cNvSpPr>
          <p:nvPr>
            <p:ph type="subTitle" idx="1"/>
          </p:nvPr>
        </p:nvSpPr>
        <p:spPr>
          <a:xfrm>
            <a:off x="1858700" y="4550877"/>
            <a:ext cx="5361300" cy="6968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r>
              <a:rPr lang="es-ES"/>
              <a:t>Haga clic para modificar el estilo de subtítulo del patrón</a:t>
            </a:r>
            <a:endParaRPr/>
          </a:p>
        </p:txBody>
      </p:sp>
      <p:sp>
        <p:nvSpPr>
          <p:cNvPr id="36" name="Shape 36"/>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8856576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3079200"/>
            <a:ext cx="4386900" cy="3778800"/>
          </a:xfrm>
          <a:prstGeom prst="rtTriangle">
            <a:avLst/>
          </a:prstGeom>
          <a:solidFill>
            <a:schemeClr val="dk1"/>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nvGrpSpPr>
          <p:cNvPr id="39" name="Shape 39"/>
          <p:cNvGrpSpPr/>
          <p:nvPr/>
        </p:nvGrpSpPr>
        <p:grpSpPr>
          <a:xfrm>
            <a:off x="5594192" y="5281488"/>
            <a:ext cx="2910145" cy="1576453"/>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43" name="Shape 43"/>
          <p:cNvGrpSpPr/>
          <p:nvPr/>
        </p:nvGrpSpPr>
        <p:grpSpPr>
          <a:xfrm>
            <a:off x="199149" y="4"/>
            <a:ext cx="2795414" cy="1444411"/>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sp>
        <p:nvSpPr>
          <p:cNvPr id="47" name="Shape 47"/>
          <p:cNvSpPr txBox="1">
            <a:spLocks noGrp="1"/>
          </p:cNvSpPr>
          <p:nvPr>
            <p:ph type="title"/>
          </p:nvPr>
        </p:nvSpPr>
        <p:spPr>
          <a:xfrm>
            <a:off x="1888684" y="2328133"/>
            <a:ext cx="5377500" cy="2194800"/>
          </a:xfrm>
          <a:prstGeom prst="rect">
            <a:avLst/>
          </a:prstGeom>
        </p:spPr>
        <p:txBody>
          <a:bodyPr wrap="square" lIns="91425" tIns="91425" rIns="91425" bIns="91425" anchor="ctr" anchorCtr="0"/>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a:r>
              <a:rPr lang="es-ES"/>
              <a:t>Clic para editar título</a:t>
            </a:r>
            <a:endParaRPr/>
          </a:p>
        </p:txBody>
      </p:sp>
      <p:sp>
        <p:nvSpPr>
          <p:cNvPr id="48" name="Shape 48"/>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10392855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reserve="1">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2067600"/>
            <a:ext cx="5561400" cy="47904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51" name="Shape 51"/>
          <p:cNvSpPr/>
          <p:nvPr/>
        </p:nvSpPr>
        <p:spPr>
          <a:xfrm>
            <a:off x="31" y="3766000"/>
            <a:ext cx="7370400" cy="3092000"/>
          </a:xfrm>
          <a:prstGeom prst="rtTriangle">
            <a:avLst/>
          </a:prstGeom>
          <a:solidFill>
            <a:schemeClr val="accent3"/>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52" name="Shape 52"/>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53" name="Shape 53"/>
          <p:cNvSpPr txBox="1">
            <a:spLocks noGrp="1"/>
          </p:cNvSpPr>
          <p:nvPr>
            <p:ph type="title"/>
          </p:nvPr>
        </p:nvSpPr>
        <p:spPr>
          <a:xfrm>
            <a:off x="819151" y="1127467"/>
            <a:ext cx="7505700" cy="12728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r>
              <a:rPr lang="es-ES"/>
              <a:t>Clic para editar título</a:t>
            </a:r>
            <a:endParaRPr/>
          </a:p>
        </p:txBody>
      </p:sp>
      <p:sp>
        <p:nvSpPr>
          <p:cNvPr id="54" name="Shape 54"/>
          <p:cNvSpPr txBox="1">
            <a:spLocks noGrp="1"/>
          </p:cNvSpPr>
          <p:nvPr>
            <p:ph type="body" idx="1"/>
          </p:nvPr>
        </p:nvSpPr>
        <p:spPr>
          <a:xfrm>
            <a:off x="819151" y="2654300"/>
            <a:ext cx="7505700" cy="3264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pPr lvl="0"/>
            <a:r>
              <a:rPr lang="es-ES"/>
              <a:t>Haga clic para modificar el estilo de texto del patrón</a:t>
            </a:r>
          </a:p>
        </p:txBody>
      </p:sp>
      <p:sp>
        <p:nvSpPr>
          <p:cNvPr id="55" name="Shape 55"/>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1787334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ColTx" preserve="1">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2067600"/>
            <a:ext cx="5561400" cy="47904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58" name="Shape 58"/>
          <p:cNvSpPr/>
          <p:nvPr/>
        </p:nvSpPr>
        <p:spPr>
          <a:xfrm>
            <a:off x="31" y="3766000"/>
            <a:ext cx="7370400" cy="3092000"/>
          </a:xfrm>
          <a:prstGeom prst="rtTriangle">
            <a:avLst/>
          </a:prstGeom>
          <a:solidFill>
            <a:schemeClr val="accent3"/>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59" name="Shape 59"/>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60" name="Shape 60"/>
          <p:cNvSpPr txBox="1">
            <a:spLocks noGrp="1"/>
          </p:cNvSpPr>
          <p:nvPr>
            <p:ph type="title"/>
          </p:nvPr>
        </p:nvSpPr>
        <p:spPr>
          <a:xfrm>
            <a:off x="819151" y="1127467"/>
            <a:ext cx="7505700" cy="12728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r>
              <a:rPr lang="es-ES"/>
              <a:t>Clic para editar título</a:t>
            </a:r>
            <a:endParaRPr/>
          </a:p>
        </p:txBody>
      </p:sp>
      <p:sp>
        <p:nvSpPr>
          <p:cNvPr id="61" name="Shape 61"/>
          <p:cNvSpPr txBox="1">
            <a:spLocks noGrp="1"/>
          </p:cNvSpPr>
          <p:nvPr>
            <p:ph type="body" idx="1"/>
          </p:nvPr>
        </p:nvSpPr>
        <p:spPr>
          <a:xfrm>
            <a:off x="819150" y="2654300"/>
            <a:ext cx="3686100" cy="3264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pPr lvl="0"/>
            <a:r>
              <a:rPr lang="es-ES"/>
              <a:t>Haga clic para modificar el estilo de texto del patrón</a:t>
            </a:r>
          </a:p>
        </p:txBody>
      </p:sp>
      <p:sp>
        <p:nvSpPr>
          <p:cNvPr id="62" name="Shape 62"/>
          <p:cNvSpPr txBox="1">
            <a:spLocks noGrp="1"/>
          </p:cNvSpPr>
          <p:nvPr>
            <p:ph type="body" idx="2"/>
          </p:nvPr>
        </p:nvSpPr>
        <p:spPr>
          <a:xfrm>
            <a:off x="4638675" y="2654300"/>
            <a:ext cx="3686100" cy="3264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pPr lvl="0"/>
            <a:r>
              <a:rPr lang="es-ES"/>
              <a:t>Haga clic para modificar el estilo de texto del patrón</a:t>
            </a:r>
          </a:p>
        </p:txBody>
      </p:sp>
      <p:sp>
        <p:nvSpPr>
          <p:cNvPr id="63" name="Shape 63"/>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72852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4"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227449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Solo el título">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2067600"/>
            <a:ext cx="5561400" cy="47904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66" name="Shape 66"/>
          <p:cNvSpPr/>
          <p:nvPr/>
        </p:nvSpPr>
        <p:spPr>
          <a:xfrm>
            <a:off x="31" y="3766000"/>
            <a:ext cx="7370400" cy="3092000"/>
          </a:xfrm>
          <a:prstGeom prst="rtTriangle">
            <a:avLst/>
          </a:prstGeom>
          <a:solidFill>
            <a:schemeClr val="accent3"/>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67" name="Shape 67"/>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68" name="Shape 68"/>
          <p:cNvSpPr txBox="1">
            <a:spLocks noGrp="1"/>
          </p:cNvSpPr>
          <p:nvPr>
            <p:ph type="title"/>
          </p:nvPr>
        </p:nvSpPr>
        <p:spPr>
          <a:xfrm>
            <a:off x="819151" y="1127467"/>
            <a:ext cx="7505700" cy="12728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r>
              <a:rPr lang="es-ES"/>
              <a:t>Clic para editar título</a:t>
            </a:r>
            <a:endParaRPr/>
          </a:p>
        </p:txBody>
      </p:sp>
      <p:sp>
        <p:nvSpPr>
          <p:cNvPr id="69" name="Shape 69"/>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15587823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2067600"/>
            <a:ext cx="5561400" cy="47904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72" name="Shape 72"/>
          <p:cNvSpPr/>
          <p:nvPr/>
        </p:nvSpPr>
        <p:spPr>
          <a:xfrm>
            <a:off x="31" y="3766000"/>
            <a:ext cx="7370400" cy="3092000"/>
          </a:xfrm>
          <a:prstGeom prst="rtTriangle">
            <a:avLst/>
          </a:prstGeom>
          <a:solidFill>
            <a:schemeClr val="dk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73" name="Shape 73"/>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74" name="Shape 74"/>
          <p:cNvSpPr txBox="1">
            <a:spLocks noGrp="1"/>
          </p:cNvSpPr>
          <p:nvPr>
            <p:ph type="title"/>
          </p:nvPr>
        </p:nvSpPr>
        <p:spPr>
          <a:xfrm>
            <a:off x="819150" y="1127467"/>
            <a:ext cx="3709200" cy="1844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r>
              <a:rPr lang="es-ES"/>
              <a:t>Clic para editar título</a:t>
            </a:r>
            <a:endParaRPr/>
          </a:p>
        </p:txBody>
      </p:sp>
      <p:sp>
        <p:nvSpPr>
          <p:cNvPr id="75" name="Shape 75"/>
          <p:cNvSpPr txBox="1">
            <a:spLocks noGrp="1"/>
          </p:cNvSpPr>
          <p:nvPr>
            <p:ph type="body" idx="1"/>
          </p:nvPr>
        </p:nvSpPr>
        <p:spPr>
          <a:xfrm>
            <a:off x="830700" y="3092067"/>
            <a:ext cx="3709200" cy="28264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pPr lvl="0"/>
            <a:r>
              <a:rPr lang="es-ES"/>
              <a:t>Haga clic para modificar el estilo de texto del patrón</a:t>
            </a:r>
          </a:p>
        </p:txBody>
      </p:sp>
      <p:sp>
        <p:nvSpPr>
          <p:cNvPr id="76" name="Shape 76"/>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1301442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3764192"/>
            <a:ext cx="7369200" cy="3089200"/>
          </a:xfrm>
          <a:prstGeom prst="rtTriangle">
            <a:avLst/>
          </a:prstGeom>
          <a:solidFill>
            <a:schemeClr val="accent6"/>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79" name="Shape 79"/>
          <p:cNvSpPr/>
          <p:nvPr/>
        </p:nvSpPr>
        <p:spPr>
          <a:xfrm flipH="1">
            <a:off x="3583210" y="2072151"/>
            <a:ext cx="5560500" cy="47860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nvGrpSpPr>
          <p:cNvPr id="80" name="Shape 80"/>
          <p:cNvGrpSpPr/>
          <p:nvPr/>
        </p:nvGrpSpPr>
        <p:grpSpPr>
          <a:xfrm>
            <a:off x="255992" y="-158"/>
            <a:ext cx="2251347" cy="1391211"/>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sp>
        <p:nvSpPr>
          <p:cNvPr id="84" name="Shape 84"/>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nvGrpSpPr>
          <p:cNvPr id="85" name="Shape 85"/>
          <p:cNvGrpSpPr/>
          <p:nvPr/>
        </p:nvGrpSpPr>
        <p:grpSpPr>
          <a:xfrm>
            <a:off x="34935" y="6029501"/>
            <a:ext cx="1593306" cy="822763"/>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89" name="Shape 89"/>
          <p:cNvGrpSpPr/>
          <p:nvPr/>
        </p:nvGrpSpPr>
        <p:grpSpPr>
          <a:xfrm>
            <a:off x="5886354" y="1658"/>
            <a:ext cx="3257455" cy="1682019"/>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sp>
        <p:nvSpPr>
          <p:cNvPr id="93" name="Shape 93"/>
          <p:cNvSpPr txBox="1">
            <a:spLocks noGrp="1"/>
          </p:cNvSpPr>
          <p:nvPr>
            <p:ph type="title"/>
          </p:nvPr>
        </p:nvSpPr>
        <p:spPr>
          <a:xfrm>
            <a:off x="1393929" y="1734861"/>
            <a:ext cx="6366900" cy="3385600"/>
          </a:xfrm>
          <a:prstGeom prst="rect">
            <a:avLst/>
          </a:prstGeom>
        </p:spPr>
        <p:txBody>
          <a:bodyPr wrap="square" lIns="91425" tIns="91425" rIns="91425" bIns="91425" anchor="ctr" anchorCtr="0"/>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a:r>
              <a:rPr lang="es-ES"/>
              <a:t>Clic para editar título</a:t>
            </a:r>
            <a:endParaRPr/>
          </a:p>
        </p:txBody>
      </p:sp>
      <p:sp>
        <p:nvSpPr>
          <p:cNvPr id="94" name="Shape 94"/>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12229343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2067600"/>
            <a:ext cx="5561400" cy="47904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97" name="Shape 97"/>
          <p:cNvSpPr/>
          <p:nvPr/>
        </p:nvSpPr>
        <p:spPr>
          <a:xfrm>
            <a:off x="31" y="3766000"/>
            <a:ext cx="7370400" cy="3092000"/>
          </a:xfrm>
          <a:prstGeom prst="rtTriangle">
            <a:avLst/>
          </a:prstGeom>
          <a:solidFill>
            <a:schemeClr val="accent3"/>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98" name="Shape 98"/>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99" name="Shape 99"/>
          <p:cNvSpPr txBox="1">
            <a:spLocks noGrp="1"/>
          </p:cNvSpPr>
          <p:nvPr>
            <p:ph type="title"/>
          </p:nvPr>
        </p:nvSpPr>
        <p:spPr>
          <a:xfrm>
            <a:off x="819150" y="1127467"/>
            <a:ext cx="6424200" cy="940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r>
              <a:rPr lang="es-ES"/>
              <a:t>Clic para editar título</a:t>
            </a:r>
            <a:endParaRPr/>
          </a:p>
        </p:txBody>
      </p:sp>
      <p:sp>
        <p:nvSpPr>
          <p:cNvPr id="100" name="Shape 100"/>
          <p:cNvSpPr txBox="1">
            <a:spLocks noGrp="1"/>
          </p:cNvSpPr>
          <p:nvPr>
            <p:ph type="subTitle" idx="1"/>
          </p:nvPr>
        </p:nvSpPr>
        <p:spPr>
          <a:xfrm>
            <a:off x="819150" y="2067600"/>
            <a:ext cx="5859900" cy="5248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r>
              <a:rPr lang="es-ES"/>
              <a:t>Haga clic para modificar el estilo de subtítulo del patrón</a:t>
            </a:r>
            <a:endParaRPr/>
          </a:p>
        </p:txBody>
      </p:sp>
      <p:sp>
        <p:nvSpPr>
          <p:cNvPr id="101" name="Shape 101"/>
          <p:cNvSpPr txBox="1">
            <a:spLocks noGrp="1"/>
          </p:cNvSpPr>
          <p:nvPr>
            <p:ph type="body" idx="2"/>
          </p:nvPr>
        </p:nvSpPr>
        <p:spPr>
          <a:xfrm>
            <a:off x="819150" y="3289400"/>
            <a:ext cx="5859900" cy="2794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pPr lvl="0"/>
            <a:r>
              <a:rPr lang="es-ES"/>
              <a:t>Haga clic para modificar el estilo de texto del patrón</a:t>
            </a:r>
          </a:p>
        </p:txBody>
      </p:sp>
      <p:sp>
        <p:nvSpPr>
          <p:cNvPr id="102" name="Shape 102"/>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2910299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3766000"/>
            <a:ext cx="7370400" cy="3092000"/>
          </a:xfrm>
          <a:prstGeom prst="rtTriangle">
            <a:avLst/>
          </a:prstGeom>
          <a:solidFill>
            <a:schemeClr val="lt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05" name="Shape 105"/>
          <p:cNvSpPr/>
          <p:nvPr/>
        </p:nvSpPr>
        <p:spPr>
          <a:xfrm flipH="1">
            <a:off x="3582600" y="2067600"/>
            <a:ext cx="5561400" cy="4790400"/>
          </a:xfrm>
          <a:prstGeom prst="rtTriangle">
            <a:avLst/>
          </a:prstGeom>
          <a:solidFill>
            <a:schemeClr val="dk2"/>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06" name="Shape 106"/>
          <p:cNvSpPr/>
          <p:nvPr/>
        </p:nvSpPr>
        <p:spPr>
          <a:xfrm>
            <a:off x="203225" y="275000"/>
            <a:ext cx="8737500" cy="6308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07" name="Shape 107"/>
          <p:cNvSpPr txBox="1">
            <a:spLocks noGrp="1"/>
          </p:cNvSpPr>
          <p:nvPr>
            <p:ph type="body" idx="1"/>
          </p:nvPr>
        </p:nvSpPr>
        <p:spPr>
          <a:xfrm>
            <a:off x="328025" y="5551333"/>
            <a:ext cx="7415100" cy="806800"/>
          </a:xfrm>
          <a:prstGeom prst="rect">
            <a:avLst/>
          </a:prstGeom>
        </p:spPr>
        <p:txBody>
          <a:bodyPr wrap="square" lIns="91425" tIns="91425" rIns="91425" bIns="91425" anchor="b" anchorCtr="0"/>
          <a:lstStyle>
            <a:lvl1pPr lvl="0">
              <a:lnSpc>
                <a:spcPct val="100000"/>
              </a:lnSpc>
              <a:spcBef>
                <a:spcPts val="0"/>
              </a:spcBef>
              <a:spcAft>
                <a:spcPts val="0"/>
              </a:spcAft>
              <a:buSzPts val="1300"/>
              <a:buNone/>
              <a:defRPr/>
            </a:lvl1pPr>
          </a:lstStyle>
          <a:p>
            <a:pPr lvl="0"/>
            <a:r>
              <a:rPr lang="es-ES"/>
              <a:t>Haga clic para modificar el estilo de texto del patrón</a:t>
            </a:r>
          </a:p>
        </p:txBody>
      </p:sp>
      <p:sp>
        <p:nvSpPr>
          <p:cNvPr id="108" name="Shape 108"/>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15202903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3778767"/>
            <a:ext cx="3574800" cy="3079200"/>
          </a:xfrm>
          <a:prstGeom prst="rtTriangle">
            <a:avLst/>
          </a:prstGeom>
          <a:solidFill>
            <a:schemeClr val="dk1"/>
          </a:solidFill>
          <a:ln>
            <a:noFill/>
          </a:ln>
        </p:spPr>
        <p:txBody>
          <a:bodyPr wrap="square" lIns="91413" tIns="91413" rIns="91413" bIns="91413"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nvGrpSpPr>
          <p:cNvPr id="111" name="Shape 111"/>
          <p:cNvGrpSpPr/>
          <p:nvPr/>
        </p:nvGrpSpPr>
        <p:grpSpPr>
          <a:xfrm>
            <a:off x="5959222" y="5492770"/>
            <a:ext cx="2520952" cy="1365553"/>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grpSp>
        <p:nvGrpSpPr>
          <p:cNvPr id="115" name="Shape 115"/>
          <p:cNvGrpSpPr/>
          <p:nvPr/>
        </p:nvGrpSpPr>
        <p:grpSpPr>
          <a:xfrm>
            <a:off x="199149" y="4"/>
            <a:ext cx="2795414" cy="1444411"/>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defTabSz="914256" eaLnBrk="1" fontAlgn="auto" hangingPunct="1">
                <a:spcBef>
                  <a:spcPts val="0"/>
                </a:spcBef>
                <a:spcAft>
                  <a:spcPts val="0"/>
                </a:spcAft>
              </a:pPr>
              <a:endParaRPr sz="1400" kern="0" dirty="0">
                <a:solidFill>
                  <a:srgbClr val="000000"/>
                </a:solidFill>
                <a:latin typeface="Arial"/>
                <a:ea typeface="Arial"/>
                <a:cs typeface="Arial"/>
                <a:sym typeface="Arial"/>
              </a:endParaRPr>
            </a:p>
          </p:txBody>
        </p:sp>
      </p:grpSp>
      <p:sp>
        <p:nvSpPr>
          <p:cNvPr id="119" name="Shape 119"/>
          <p:cNvSpPr txBox="1">
            <a:spLocks noGrp="1"/>
          </p:cNvSpPr>
          <p:nvPr>
            <p:ph type="title"/>
          </p:nvPr>
        </p:nvSpPr>
        <p:spPr>
          <a:xfrm>
            <a:off x="1385851" y="1845133"/>
            <a:ext cx="6372300" cy="1839600"/>
          </a:xfrm>
          <a:prstGeom prst="rect">
            <a:avLst/>
          </a:prstGeom>
        </p:spPr>
        <p:txBody>
          <a:bodyPr wrap="square" lIns="91425" tIns="91425" rIns="91425" bIns="91425" anchor="ctr" anchorCtr="0"/>
          <a:lstStyle>
            <a:lvl1pPr lvl="0" algn="ctr">
              <a:spcBef>
                <a:spcPts val="0"/>
              </a:spcBef>
              <a:buClr>
                <a:schemeClr val="dk2"/>
              </a:buClr>
              <a:buSzPts val="8600"/>
              <a:buNone/>
              <a:defRPr sz="8598">
                <a:solidFill>
                  <a:schemeClr val="dk2"/>
                </a:solidFill>
              </a:defRPr>
            </a:lvl1pPr>
            <a:lvl2pPr lvl="1" algn="ctr">
              <a:spcBef>
                <a:spcPts val="0"/>
              </a:spcBef>
              <a:buClr>
                <a:schemeClr val="dk2"/>
              </a:buClr>
              <a:buSzPts val="8600"/>
              <a:buNone/>
              <a:defRPr sz="8598">
                <a:solidFill>
                  <a:schemeClr val="dk2"/>
                </a:solidFill>
              </a:defRPr>
            </a:lvl2pPr>
            <a:lvl3pPr lvl="2" algn="ctr">
              <a:spcBef>
                <a:spcPts val="0"/>
              </a:spcBef>
              <a:buClr>
                <a:schemeClr val="dk2"/>
              </a:buClr>
              <a:buSzPts val="8600"/>
              <a:buNone/>
              <a:defRPr sz="8598">
                <a:solidFill>
                  <a:schemeClr val="dk2"/>
                </a:solidFill>
              </a:defRPr>
            </a:lvl3pPr>
            <a:lvl4pPr lvl="3" algn="ctr">
              <a:spcBef>
                <a:spcPts val="0"/>
              </a:spcBef>
              <a:buClr>
                <a:schemeClr val="dk2"/>
              </a:buClr>
              <a:buSzPts val="8600"/>
              <a:buNone/>
              <a:defRPr sz="8598">
                <a:solidFill>
                  <a:schemeClr val="dk2"/>
                </a:solidFill>
              </a:defRPr>
            </a:lvl4pPr>
            <a:lvl5pPr lvl="4" algn="ctr">
              <a:spcBef>
                <a:spcPts val="0"/>
              </a:spcBef>
              <a:buClr>
                <a:schemeClr val="dk2"/>
              </a:buClr>
              <a:buSzPts val="8600"/>
              <a:buNone/>
              <a:defRPr sz="8598">
                <a:solidFill>
                  <a:schemeClr val="dk2"/>
                </a:solidFill>
              </a:defRPr>
            </a:lvl5pPr>
            <a:lvl6pPr lvl="5" algn="ctr">
              <a:spcBef>
                <a:spcPts val="0"/>
              </a:spcBef>
              <a:buClr>
                <a:schemeClr val="dk2"/>
              </a:buClr>
              <a:buSzPts val="8600"/>
              <a:buNone/>
              <a:defRPr sz="8598">
                <a:solidFill>
                  <a:schemeClr val="dk2"/>
                </a:solidFill>
              </a:defRPr>
            </a:lvl6pPr>
            <a:lvl7pPr lvl="6" algn="ctr">
              <a:spcBef>
                <a:spcPts val="0"/>
              </a:spcBef>
              <a:buClr>
                <a:schemeClr val="dk2"/>
              </a:buClr>
              <a:buSzPts val="8600"/>
              <a:buNone/>
              <a:defRPr sz="8598">
                <a:solidFill>
                  <a:schemeClr val="dk2"/>
                </a:solidFill>
              </a:defRPr>
            </a:lvl7pPr>
            <a:lvl8pPr lvl="7" algn="ctr">
              <a:spcBef>
                <a:spcPts val="0"/>
              </a:spcBef>
              <a:buClr>
                <a:schemeClr val="dk2"/>
              </a:buClr>
              <a:buSzPts val="8600"/>
              <a:buNone/>
              <a:defRPr sz="8598">
                <a:solidFill>
                  <a:schemeClr val="dk2"/>
                </a:solidFill>
              </a:defRPr>
            </a:lvl8pPr>
            <a:lvl9pPr lvl="8" algn="ctr">
              <a:spcBef>
                <a:spcPts val="0"/>
              </a:spcBef>
              <a:buClr>
                <a:schemeClr val="dk2"/>
              </a:buClr>
              <a:buSzPts val="8600"/>
              <a:buNone/>
              <a:defRPr sz="8598">
                <a:solidFill>
                  <a:schemeClr val="dk2"/>
                </a:solidFill>
              </a:defRPr>
            </a:lvl9pPr>
          </a:lstStyle>
          <a:p>
            <a:r>
              <a:rPr lang="es-ES"/>
              <a:t>Clic para editar título</a:t>
            </a:r>
            <a:endParaRPr/>
          </a:p>
        </p:txBody>
      </p:sp>
      <p:sp>
        <p:nvSpPr>
          <p:cNvPr id="120" name="Shape 120"/>
          <p:cNvSpPr txBox="1">
            <a:spLocks noGrp="1"/>
          </p:cNvSpPr>
          <p:nvPr>
            <p:ph type="body" idx="1"/>
          </p:nvPr>
        </p:nvSpPr>
        <p:spPr>
          <a:xfrm>
            <a:off x="1385851" y="3818467"/>
            <a:ext cx="6372300" cy="854800"/>
          </a:xfrm>
          <a:prstGeom prst="rect">
            <a:avLst/>
          </a:prstGeom>
        </p:spPr>
        <p:txBody>
          <a:bodyPr wrap="square" lIns="91425" tIns="91425" rIns="91425" bIns="91425" anchor="t" anchorCtr="0"/>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a:pPr lvl="0"/>
            <a:r>
              <a:rPr lang="es-ES"/>
              <a:t>Haga clic para modificar el estilo de texto del patrón</a:t>
            </a:r>
          </a:p>
        </p:txBody>
      </p:sp>
      <p:sp>
        <p:nvSpPr>
          <p:cNvPr id="121" name="Shape 121"/>
          <p:cNvSpPr txBox="1">
            <a:spLocks noGrp="1"/>
          </p:cNvSpPr>
          <p:nvPr>
            <p:ph type="sldNum" idx="12"/>
          </p:nvPr>
        </p:nvSpPr>
        <p:spPr>
          <a:xfrm>
            <a:off x="8390735" y="6058224"/>
            <a:ext cx="548700" cy="524800"/>
          </a:xfrm>
          <a:prstGeom prst="rect">
            <a:avLst/>
          </a:prstGeom>
        </p:spPr>
        <p:txBody>
          <a:bodyPr wrap="square" lIns="91425" tIns="91425" rIns="91425" bIns="91425" anchor="ctr" anchorCtr="0">
            <a:noAutofit/>
          </a:bodyPr>
          <a:lstStyle/>
          <a:p>
            <a:fld id="{00000000-1234-1234-1234-123412341234}" type="slidenum">
              <a:rPr lang="x-none"/>
              <a:pPr/>
              <a:t>‹Nº›</a:t>
            </a:fld>
            <a:endParaRPr lang="x-none"/>
          </a:p>
        </p:txBody>
      </p:sp>
    </p:spTree>
    <p:extLst>
      <p:ext uri="{BB962C8B-B14F-4D97-AF65-F5344CB8AC3E}">
        <p14:creationId xmlns:p14="http://schemas.microsoft.com/office/powerpoint/2010/main" val="7587745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8601400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6613251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3096698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457141" y="1604963"/>
            <a:ext cx="4055931" cy="39751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27357" y="1604963"/>
            <a:ext cx="4057122" cy="39751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26847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3"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0241696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8"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2252290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4"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2040026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3"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2892766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7618851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7070193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6405449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8537" y="1604963"/>
            <a:ext cx="2055942" cy="3975100"/>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457140" y="1604963"/>
            <a:ext cx="6057111" cy="39751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0961114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nchor="b"/>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588C87AF-2B6B-9341-BBA3-20CEB0E77C59}"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5521615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835E928F-74D9-2340-BDDF-622FDBBC662C}"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6958485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nchor="b"/>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A1797280-EFF8-6645-AAB6-E66BDF6C402E}"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7238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1385491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508331" y="2160589"/>
            <a:ext cx="3164269"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3786885" y="2160589"/>
            <a:ext cx="3165459" cy="38766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5563A07A-EF7A-5448-8B51-0945A66D14EF}" type="slidenum">
              <a:rPr lang="es-CL" altLang="es-ES_tradnl"/>
              <a:pPr/>
              <a:t>‹Nº›</a:t>
            </a:fld>
            <a:endParaRPr lang="es-CL" altLang="es-ES_tradnl"/>
          </a:p>
        </p:txBody>
      </p:sp>
      <p:sp>
        <p:nvSpPr>
          <p:cNvPr id="7"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5709353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8" name="Rectangle 16"/>
          <p:cNvSpPr>
            <a:spLocks noGrp="1" noChangeArrowheads="1"/>
          </p:cNvSpPr>
          <p:nvPr>
            <p:ph type="sldNum" idx="11"/>
          </p:nvPr>
        </p:nvSpPr>
        <p:spPr>
          <a:ln/>
        </p:spPr>
        <p:txBody>
          <a:bodyPr/>
          <a:lstStyle>
            <a:lvl1pPr>
              <a:defRPr/>
            </a:lvl1pPr>
          </a:lstStyle>
          <a:p>
            <a:fld id="{FD4FA4C0-97CB-924C-B733-D626D2996F55}" type="slidenum">
              <a:rPr lang="es-CL" altLang="es-ES_tradnl"/>
              <a:pPr/>
              <a:t>‹Nº›</a:t>
            </a:fld>
            <a:endParaRPr lang="es-CL" altLang="es-ES_tradnl"/>
          </a:p>
        </p:txBody>
      </p:sp>
      <p:sp>
        <p:nvSpPr>
          <p:cNvPr id="9"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75335819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4" name="Rectangle 16"/>
          <p:cNvSpPr>
            <a:spLocks noGrp="1" noChangeArrowheads="1"/>
          </p:cNvSpPr>
          <p:nvPr>
            <p:ph type="sldNum" idx="11"/>
          </p:nvPr>
        </p:nvSpPr>
        <p:spPr>
          <a:ln/>
        </p:spPr>
        <p:txBody>
          <a:bodyPr/>
          <a:lstStyle>
            <a:lvl1pPr>
              <a:defRPr/>
            </a:lvl1pPr>
          </a:lstStyle>
          <a:p>
            <a:fld id="{FE8A529F-4CD3-D64B-9DED-7F9F2A22262A}" type="slidenum">
              <a:rPr lang="es-CL" altLang="es-ES_tradnl"/>
              <a:pPr/>
              <a:t>‹Nº›</a:t>
            </a:fld>
            <a:endParaRPr lang="es-CL" altLang="es-ES_tradnl"/>
          </a:p>
        </p:txBody>
      </p:sp>
      <p:sp>
        <p:nvSpPr>
          <p:cNvPr id="5"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276510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3" name="Rectangle 16"/>
          <p:cNvSpPr>
            <a:spLocks noGrp="1" noChangeArrowheads="1"/>
          </p:cNvSpPr>
          <p:nvPr>
            <p:ph type="sldNum" idx="11"/>
          </p:nvPr>
        </p:nvSpPr>
        <p:spPr>
          <a:ln/>
        </p:spPr>
        <p:txBody>
          <a:bodyPr/>
          <a:lstStyle>
            <a:lvl1pPr>
              <a:defRPr/>
            </a:lvl1pPr>
          </a:lstStyle>
          <a:p>
            <a:fld id="{AB45DD1B-AFE9-E944-8EAE-50660BBC309D}" type="slidenum">
              <a:rPr lang="es-CL" altLang="es-ES_tradnl"/>
              <a:pPr/>
              <a:t>‹Nº›</a:t>
            </a:fld>
            <a:endParaRPr lang="es-CL" altLang="es-ES_tradnl"/>
          </a:p>
        </p:txBody>
      </p:sp>
      <p:sp>
        <p:nvSpPr>
          <p:cNvPr id="4"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954373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9A655F11-C8EE-9A48-AFFB-658FD90A7BC4}" type="slidenum">
              <a:rPr lang="es-CL" altLang="es-ES_tradnl"/>
              <a:pPr/>
              <a:t>‹Nº›</a:t>
            </a:fld>
            <a:endParaRPr lang="es-CL" altLang="es-ES_tradnl"/>
          </a:p>
        </p:txBody>
      </p:sp>
      <p:sp>
        <p:nvSpPr>
          <p:cNvPr id="7"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9929928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nchor="b"/>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6" name="Rectangle 16"/>
          <p:cNvSpPr>
            <a:spLocks noGrp="1" noChangeArrowheads="1"/>
          </p:cNvSpPr>
          <p:nvPr>
            <p:ph type="sldNum" idx="11"/>
          </p:nvPr>
        </p:nvSpPr>
        <p:spPr>
          <a:ln/>
        </p:spPr>
        <p:txBody>
          <a:bodyPr/>
          <a:lstStyle>
            <a:lvl1pPr>
              <a:defRPr/>
            </a:lvl1pPr>
          </a:lstStyle>
          <a:p>
            <a:fld id="{6DFDDDCA-E4D0-B945-ACD3-E252820982BC}" type="slidenum">
              <a:rPr lang="es-CL" altLang="es-ES_tradnl"/>
              <a:pPr/>
              <a:t>‹Nº›</a:t>
            </a:fld>
            <a:endParaRPr lang="es-CL" altLang="es-ES_tradnl"/>
          </a:p>
        </p:txBody>
      </p:sp>
      <p:sp>
        <p:nvSpPr>
          <p:cNvPr id="7"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9291103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B8EA9AFB-1FC6-0844-AC96-8F918862E7EE}"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9977395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341640" y="609601"/>
            <a:ext cx="1610705" cy="5427663"/>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508331" y="609601"/>
            <a:ext cx="4719023" cy="54276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14"/>
          <p:cNvSpPr>
            <a:spLocks noGrp="1" noChangeArrowheads="1"/>
          </p:cNvSpPr>
          <p:nvPr>
            <p:ph type="dt" idx="10"/>
          </p:nvPr>
        </p:nvSpPr>
        <p:spPr>
          <a:ln/>
        </p:spPr>
        <p:txBody>
          <a:bodyPr/>
          <a:lstStyle>
            <a:lvl1pPr>
              <a:defRPr/>
            </a:lvl1pPr>
          </a:lstStyle>
          <a:p>
            <a:pPr>
              <a:defRPr/>
            </a:pPr>
            <a:r>
              <a:rPr lang="es-CL" altLang="es-ES_tradnl"/>
              <a:t>29-11-17</a:t>
            </a:r>
          </a:p>
        </p:txBody>
      </p:sp>
      <p:sp>
        <p:nvSpPr>
          <p:cNvPr id="5" name="Rectangle 16"/>
          <p:cNvSpPr>
            <a:spLocks noGrp="1" noChangeArrowheads="1"/>
          </p:cNvSpPr>
          <p:nvPr>
            <p:ph type="sldNum" idx="11"/>
          </p:nvPr>
        </p:nvSpPr>
        <p:spPr>
          <a:ln/>
        </p:spPr>
        <p:txBody>
          <a:bodyPr/>
          <a:lstStyle>
            <a:lvl1pPr>
              <a:defRPr/>
            </a:lvl1pPr>
          </a:lstStyle>
          <a:p>
            <a:fld id="{2D80A74B-39E6-8F43-869B-A2775970E2DE}" type="slidenum">
              <a:rPr lang="es-CL" altLang="es-ES_tradnl"/>
              <a:pPr/>
              <a:t>‹Nº›</a:t>
            </a:fld>
            <a:endParaRPr lang="es-CL" altLang="es-ES_tradnl"/>
          </a:p>
        </p:txBody>
      </p:sp>
      <p:sp>
        <p:nvSpPr>
          <p:cNvPr id="6" name="Rectangle 17"/>
          <p:cNvSpPr>
            <a:spLocks noGrp="1" noChangeArrowheads="1"/>
          </p:cNvSpPr>
          <p:nvPr>
            <p:ph type="ftr" idx="12"/>
          </p:nvPr>
        </p:nvSpPr>
        <p:spPr>
          <a:ln/>
        </p:spPr>
        <p:txBody>
          <a:bodyPr/>
          <a:lstStyle>
            <a:lvl1pPr>
              <a:defRPr/>
            </a:lvl1pPr>
          </a:lstStyle>
          <a:p>
            <a:endParaRPr lang="es-CL" altLang="es-ES_tradnl"/>
          </a:p>
        </p:txBody>
      </p:sp>
    </p:spTree>
    <p:extLst>
      <p:ext uri="{BB962C8B-B14F-4D97-AF65-F5344CB8AC3E}">
        <p14:creationId xmlns:p14="http://schemas.microsoft.com/office/powerpoint/2010/main" val="1023842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2851" y="1122363"/>
            <a:ext cx="6858298" cy="2387600"/>
          </a:xfrm>
        </p:spPr>
        <p:txBody>
          <a:bodyPr/>
          <a:lstStyle>
            <a:lvl1pPr algn="ctr">
              <a:defRPr sz="4499"/>
            </a:lvl1pPr>
          </a:lstStyle>
          <a:p>
            <a:r>
              <a:rPr lang="es-ES"/>
              <a:t>Clic para editar título</a:t>
            </a:r>
            <a:endParaRPr lang="es-ES_tradnl"/>
          </a:p>
        </p:txBody>
      </p:sp>
      <p:sp>
        <p:nvSpPr>
          <p:cNvPr id="3" name="Subtítulo 2"/>
          <p:cNvSpPr>
            <a:spLocks noGrp="1"/>
          </p:cNvSpPr>
          <p:nvPr>
            <p:ph type="subTitle" idx="1"/>
          </p:nvPr>
        </p:nvSpPr>
        <p:spPr>
          <a:xfrm>
            <a:off x="1142851" y="3602038"/>
            <a:ext cx="6858298" cy="1655762"/>
          </a:xfrm>
        </p:spPr>
        <p:txBody>
          <a:bodyPr/>
          <a:lstStyle>
            <a:lvl1pPr marL="0" indent="0" algn="ctr">
              <a:buNone/>
              <a:defRPr sz="1800"/>
            </a:lvl1pPr>
            <a:lvl2pPr marL="342854" indent="0" algn="ctr">
              <a:buNone/>
              <a:defRPr sz="1500"/>
            </a:lvl2pPr>
            <a:lvl3pPr marL="685709" indent="0" algn="ctr">
              <a:buNone/>
              <a:defRPr sz="1350"/>
            </a:lvl3pPr>
            <a:lvl4pPr marL="1028563" indent="0" algn="ctr">
              <a:buNone/>
              <a:defRPr sz="1200"/>
            </a:lvl4pPr>
            <a:lvl5pPr marL="1371417" indent="0" algn="ctr">
              <a:buNone/>
              <a:defRPr sz="1200"/>
            </a:lvl5pPr>
            <a:lvl6pPr marL="1714271" indent="0" algn="ctr">
              <a:buNone/>
              <a:defRPr sz="1200"/>
            </a:lvl6pPr>
            <a:lvl7pPr marL="2057126" indent="0" algn="ctr">
              <a:buNone/>
              <a:defRPr sz="1200"/>
            </a:lvl7pPr>
            <a:lvl8pPr marL="2399980" indent="0" algn="ctr">
              <a:buNone/>
              <a:defRPr sz="1200"/>
            </a:lvl8pPr>
            <a:lvl9pPr marL="2742834" indent="0" algn="ctr">
              <a:buNone/>
              <a:defRPr sz="1200"/>
            </a:lvl9pPr>
          </a:lstStyle>
          <a:p>
            <a:r>
              <a:rPr lang="es-ES"/>
              <a:t>Haga clic para modificar el estilo de subtítulo del patrón</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3127270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90430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515849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06" y="1709739"/>
            <a:ext cx="7886864" cy="2852737"/>
          </a:xfrm>
        </p:spPr>
        <p:txBody>
          <a:bodyPr/>
          <a:lstStyle>
            <a:lvl1pPr>
              <a:defRPr sz="4499"/>
            </a:lvl1pPr>
          </a:lstStyle>
          <a:p>
            <a:r>
              <a:rPr lang="es-ES"/>
              <a:t>Clic para editar título</a:t>
            </a:r>
            <a:endParaRPr lang="es-ES_tradnl"/>
          </a:p>
        </p:txBody>
      </p:sp>
      <p:sp>
        <p:nvSpPr>
          <p:cNvPr id="3" name="Marcador de texto 2"/>
          <p:cNvSpPr>
            <a:spLocks noGrp="1"/>
          </p:cNvSpPr>
          <p:nvPr>
            <p:ph type="body" idx="1"/>
          </p:nvPr>
        </p:nvSpPr>
        <p:spPr>
          <a:xfrm>
            <a:off x="623806" y="4589464"/>
            <a:ext cx="7886864" cy="1500187"/>
          </a:xfrm>
        </p:spPr>
        <p:txBody>
          <a:bodyPr/>
          <a:lstStyle>
            <a:lvl1pPr marL="0" indent="0">
              <a:buNone/>
              <a:defRPr sz="1800"/>
            </a:lvl1pPr>
            <a:lvl2pPr marL="342854" indent="0">
              <a:buNone/>
              <a:defRPr sz="1500"/>
            </a:lvl2pPr>
            <a:lvl3pPr marL="685709" indent="0">
              <a:buNone/>
              <a:defRPr sz="1350"/>
            </a:lvl3pPr>
            <a:lvl4pPr marL="1028563" indent="0">
              <a:buNone/>
              <a:defRPr sz="1200"/>
            </a:lvl4pPr>
            <a:lvl5pPr marL="1371417" indent="0">
              <a:buNone/>
              <a:defRPr sz="1200"/>
            </a:lvl5pPr>
            <a:lvl6pPr marL="1714271" indent="0">
              <a:buNone/>
              <a:defRPr sz="1200"/>
            </a:lvl6pPr>
            <a:lvl7pPr marL="2057126" indent="0">
              <a:buNone/>
              <a:defRPr sz="1200"/>
            </a:lvl7pPr>
            <a:lvl8pPr marL="2399980" indent="0">
              <a:buNone/>
              <a:defRPr sz="1200"/>
            </a:lvl8pPr>
            <a:lvl9pPr marL="2742834" indent="0">
              <a:buNone/>
              <a:defRPr sz="1200"/>
            </a:lvl9pPr>
          </a:lstStyle>
          <a:p>
            <a:pPr lvl="0"/>
            <a:r>
              <a:rPr lang="es-ES"/>
              <a:t>Haga clic para modificar el estilo de texto del patrón</a:t>
            </a:r>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7799332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457141" y="1604963"/>
            <a:ext cx="4055931" cy="39751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27357" y="1604963"/>
            <a:ext cx="4057122" cy="39751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8905098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759" y="365126"/>
            <a:ext cx="7886863"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629760" y="1681163"/>
            <a:ext cx="3867836"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760" y="2505075"/>
            <a:ext cx="386783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738" y="1681163"/>
            <a:ext cx="3886884" cy="82391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738" y="2505075"/>
            <a:ext cx="3886884"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8"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9857651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4"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20653844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3"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9903776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lstStyle>
            <a:lvl1pPr>
              <a:defRPr sz="2400"/>
            </a:lvl1pPr>
          </a:lstStyle>
          <a:p>
            <a:r>
              <a:rPr lang="es-ES"/>
              <a:t>Clic para editar título</a:t>
            </a:r>
            <a:endParaRPr lang="es-ES_tradnl"/>
          </a:p>
        </p:txBody>
      </p:sp>
      <p:sp>
        <p:nvSpPr>
          <p:cNvPr id="3" name="Marcador de contenido 2"/>
          <p:cNvSpPr>
            <a:spLocks noGrp="1"/>
          </p:cNvSpPr>
          <p:nvPr>
            <p:ph idx="1"/>
          </p:nvPr>
        </p:nvSpPr>
        <p:spPr>
          <a:xfrm>
            <a:off x="3886885" y="987426"/>
            <a:ext cx="4629737"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318190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759" y="457200"/>
            <a:ext cx="2948794" cy="1600200"/>
          </a:xfrm>
        </p:spPr>
        <p:txBody>
          <a:bodyPr/>
          <a:lstStyle>
            <a:lvl1pPr>
              <a:defRPr sz="2400"/>
            </a:lvl1pPr>
          </a:lstStyle>
          <a:p>
            <a:r>
              <a:rPr lang="es-ES"/>
              <a:t>Clic para editar título</a:t>
            </a:r>
            <a:endParaRPr lang="es-ES_tradnl"/>
          </a:p>
        </p:txBody>
      </p:sp>
      <p:sp>
        <p:nvSpPr>
          <p:cNvPr id="3" name="Marcador de imagen 2"/>
          <p:cNvSpPr>
            <a:spLocks noGrp="1"/>
          </p:cNvSpPr>
          <p:nvPr>
            <p:ph type="pic" idx="1"/>
          </p:nvPr>
        </p:nvSpPr>
        <p:spPr>
          <a:xfrm>
            <a:off x="3886885" y="987426"/>
            <a:ext cx="4629737" cy="4873625"/>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pPr lvl="0"/>
            <a:r>
              <a:rPr lang="es-ES" noProof="0"/>
              <a:t>Arrastre la imagen al marcador de posición o haga clic en el icono para agregar</a:t>
            </a:r>
            <a:endParaRPr lang="es-ES_tradnl" noProof="0"/>
          </a:p>
        </p:txBody>
      </p:sp>
      <p:sp>
        <p:nvSpPr>
          <p:cNvPr id="4" name="Marcador de texto 3"/>
          <p:cNvSpPr>
            <a:spLocks noGrp="1"/>
          </p:cNvSpPr>
          <p:nvPr>
            <p:ph type="body" sz="half" idx="2"/>
          </p:nvPr>
        </p:nvSpPr>
        <p:spPr>
          <a:xfrm>
            <a:off x="629759" y="2057400"/>
            <a:ext cx="2948794" cy="3811588"/>
          </a:xfrm>
        </p:spPr>
        <p:txBody>
          <a:bodyPr/>
          <a:lstStyle>
            <a:lvl1pPr marL="0" indent="0">
              <a:buNone/>
              <a:defRPr sz="1200"/>
            </a:lvl1pPr>
            <a:lvl2pPr marL="342854" indent="0">
              <a:buNone/>
              <a:defRPr sz="1050"/>
            </a:lvl2pPr>
            <a:lvl3pPr marL="685709" indent="0">
              <a:buNone/>
              <a:defRPr sz="900"/>
            </a:lvl3pPr>
            <a:lvl4pPr marL="1028563" indent="0">
              <a:buNone/>
              <a:defRPr sz="750"/>
            </a:lvl4pPr>
            <a:lvl5pPr marL="1371417" indent="0">
              <a:buNone/>
              <a:defRPr sz="750"/>
            </a:lvl5pPr>
            <a:lvl6pPr marL="1714271" indent="0">
              <a:buNone/>
              <a:defRPr sz="750"/>
            </a:lvl6pPr>
            <a:lvl7pPr marL="2057126" indent="0">
              <a:buNone/>
              <a:defRPr sz="750"/>
            </a:lvl7pPr>
            <a:lvl8pPr marL="2399980" indent="0">
              <a:buNone/>
              <a:defRPr sz="750"/>
            </a:lvl8pPr>
            <a:lvl9pPr marL="2742834" indent="0">
              <a:buNone/>
              <a:defRPr sz="750"/>
            </a:lvl9pPr>
          </a:lstStyle>
          <a:p>
            <a:pPr lvl="0"/>
            <a:r>
              <a:rPr lang="es-ES"/>
              <a:t>Haga clic para modificar el estilo de texto del patrón</a:t>
            </a:r>
          </a:p>
        </p:txBody>
      </p:sp>
      <p:sp>
        <p:nvSpPr>
          <p:cNvPr id="5"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6"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4266458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9825544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8537" y="1604963"/>
            <a:ext cx="2055942" cy="3975100"/>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457140" y="1604963"/>
            <a:ext cx="6057111" cy="39751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angle 25"/>
          <p:cNvSpPr>
            <a:spLocks noGrp="1" noChangeArrowheads="1"/>
          </p:cNvSpPr>
          <p:nvPr>
            <p:ph type="dt" idx="10"/>
          </p:nvPr>
        </p:nvSpPr>
        <p:spPr>
          <a:ln/>
        </p:spPr>
        <p:txBody>
          <a:bodyPr/>
          <a:lstStyle>
            <a:lvl1pPr>
              <a:defRPr/>
            </a:lvl1pPr>
          </a:lstStyle>
          <a:p>
            <a:fld id="{7DF02C83-2DFD-4D45-B9B9-BBB5D17C7E07}" type="datetimeFigureOut">
              <a:rPr lang="es-ES" smtClean="0"/>
              <a:t>28/1/19</a:t>
            </a:fld>
            <a:endParaRPr lang="es-ES"/>
          </a:p>
        </p:txBody>
      </p:sp>
      <p:sp>
        <p:nvSpPr>
          <p:cNvPr id="5" name="Rectangle 27"/>
          <p:cNvSpPr>
            <a:spLocks noGrp="1" noChangeArrowheads="1"/>
          </p:cNvSpPr>
          <p:nvPr>
            <p:ph type="sldNum" idx="11"/>
          </p:nvPr>
        </p:nvSpPr>
        <p:spPr>
          <a:ln/>
        </p:spPr>
        <p:txBody>
          <a:bodyPr/>
          <a:lstStyle>
            <a:lvl1pPr>
              <a:defRPr/>
            </a:lvl1pPr>
          </a:lstStyle>
          <a:p>
            <a:fld id="{319FD601-4B12-4A21-AF73-2A754B95EB90}" type="slidenum">
              <a:rPr lang="es-ES" smtClean="0"/>
              <a:t>‹Nº›</a:t>
            </a:fld>
            <a:endParaRPr lang="es-ES"/>
          </a:p>
        </p:txBody>
      </p:sp>
    </p:spTree>
    <p:extLst>
      <p:ext uri="{BB962C8B-B14F-4D97-AF65-F5344CB8AC3E}">
        <p14:creationId xmlns:p14="http://schemas.microsoft.com/office/powerpoint/2010/main" val="179129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theme" Target="../theme/theme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28"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29"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0"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1"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2"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3"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4"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5"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grpSp>
        <p:nvGrpSpPr>
          <p:cNvPr id="1027" name="Group 12"/>
          <p:cNvGrpSpPr>
            <a:grpSpLocks/>
          </p:cNvGrpSpPr>
          <p:nvPr/>
        </p:nvGrpSpPr>
        <p:grpSpPr bwMode="auto">
          <a:xfrm>
            <a:off x="0" y="-7938"/>
            <a:ext cx="9140428" cy="6862763"/>
            <a:chOff x="0" y="-5"/>
            <a:chExt cx="7678" cy="4323"/>
          </a:xfrm>
        </p:grpSpPr>
        <p:sp>
          <p:nvSpPr>
            <p:cNvPr id="1037" name="Line 13"/>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8" name="Line 14"/>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9" name="Freeform 15"/>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0" name="Freeform 16"/>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1" name="Freeform 17"/>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2" name="Freeform 18"/>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3" name="Freeform 19"/>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4" name="Freeform 20"/>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5" name="Freeform 21"/>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6" name="Freeform 22"/>
            <p:cNvSpPr>
              <a:spLocks noChangeArrowheads="1"/>
            </p:cNvSpPr>
            <p:nvPr/>
          </p:nvSpPr>
          <p:spPr bwMode="auto">
            <a:xfrm rot="10800000">
              <a:off x="0" y="0"/>
              <a:ext cx="529" cy="3567"/>
            </a:xfrm>
            <a:custGeom>
              <a:avLst/>
              <a:gdLst>
                <a:gd name="G0" fmla="+- 15739 0 0"/>
                <a:gd name="G1" fmla="+- 1 0 0"/>
                <a:gd name="G2" fmla="+- 1 0 0"/>
                <a:gd name="G3" fmla="+- 15739 0 0"/>
                <a:gd name="T0" fmla="*/ 530 w 530"/>
                <a:gd name="T1" fmla="*/ 1784 h 3568"/>
                <a:gd name="T2" fmla="*/ 265 w 530"/>
                <a:gd name="T3" fmla="*/ 3568 h 3568"/>
                <a:gd name="T4" fmla="*/ 0 w 530"/>
                <a:gd name="T5" fmla="*/ 1784 h 3568"/>
                <a:gd name="T6" fmla="*/ 265 w 530"/>
                <a:gd name="T7" fmla="*/ 0 h 3568"/>
                <a:gd name="T8" fmla="*/ 0 w 530"/>
                <a:gd name="T9" fmla="*/ 0 h 3568"/>
                <a:gd name="T10" fmla="*/ 530 w 530"/>
                <a:gd name="T11" fmla="*/ 3568 h 3568"/>
              </a:gdLst>
              <a:ahLst/>
              <a:cxnLst>
                <a:cxn ang="0">
                  <a:pos x="T0" y="T1"/>
                </a:cxn>
                <a:cxn ang="0">
                  <a:pos x="T2" y="T3"/>
                </a:cxn>
                <a:cxn ang="0">
                  <a:pos x="T4" y="T5"/>
                </a:cxn>
                <a:cxn ang="0">
                  <a:pos x="T6" y="T7"/>
                </a:cxn>
              </a:cxnLst>
              <a:rect l="T8" t="T9" r="T10" b="T11"/>
              <a:pathLst>
                <a:path w="530" h="3568">
                  <a:moveTo>
                    <a:pt x="0" y="15739"/>
                  </a:moveTo>
                  <a:lnTo>
                    <a:pt x="-4452" y="0"/>
                  </a:lnTo>
                  <a:lnTo>
                    <a:pt x="2341" y="15739"/>
                  </a:lnTo>
                  <a:lnTo>
                    <a:pt x="0" y="15739"/>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1047" name="Rectangle 23"/>
          <p:cNvSpPr>
            <a:spLocks noGrp="1" noChangeArrowheads="1"/>
          </p:cNvSpPr>
          <p:nvPr>
            <p:ph type="title"/>
          </p:nvPr>
        </p:nvSpPr>
        <p:spPr bwMode="auto">
          <a:xfrm>
            <a:off x="1129757" y="2405063"/>
            <a:ext cx="5821398" cy="164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ltLang="es-ES_tradnl"/>
              <a:t>Pulse para editar el formato del texto de título</a:t>
            </a:r>
          </a:p>
        </p:txBody>
      </p:sp>
      <p:sp>
        <p:nvSpPr>
          <p:cNvPr id="1048" name="Rectangle 24"/>
          <p:cNvSpPr>
            <a:spLocks noChangeArrowheads="1"/>
          </p:cNvSpPr>
          <p:nvPr/>
        </p:nvSpPr>
        <p:spPr bwMode="auto">
          <a:xfrm>
            <a:off x="1129756" y="4051301"/>
            <a:ext cx="5822588"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491" tIns="35095" rIns="67491" bIns="35095"/>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9pPr>
          </a:lstStyle>
          <a:p>
            <a:pPr algn="ctr" eaLnBrk="1" hangingPunct="1">
              <a:lnSpc>
                <a:spcPct val="94000"/>
              </a:lnSpc>
              <a:buSzPct val="100000"/>
            </a:pPr>
            <a:r>
              <a:rPr lang="en-GB" altLang="es-ES_tradnl" sz="2400">
                <a:solidFill>
                  <a:srgbClr val="FFFFFF"/>
                </a:solidFill>
              </a:rPr>
              <a:t>Haga clic para modificar el estilo de subtítulo del patrón</a:t>
            </a:r>
          </a:p>
        </p:txBody>
      </p:sp>
      <p:sp>
        <p:nvSpPr>
          <p:cNvPr id="1049" name="Rectangle 25"/>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nSpc>
                <a:spcPct val="94000"/>
              </a:lnSpc>
              <a:buClrTx/>
              <a:buSzPct val="100000"/>
              <a:buFontTx/>
              <a:buNone/>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solidFill>
                  <a:srgbClr val="000000"/>
                </a:solidFill>
                <a:ea typeface="+mn-ea"/>
                <a:cs typeface="+mn-cs"/>
              </a:defRPr>
            </a:lvl1pPr>
          </a:lstStyle>
          <a:p>
            <a:fld id="{7DF02C83-2DFD-4D45-B9B9-BBB5D17C7E07}" type="datetimeFigureOut">
              <a:rPr lang="es-ES" smtClean="0"/>
              <a:t>28/1/19</a:t>
            </a:fld>
            <a:endParaRPr lang="es-ES"/>
          </a:p>
        </p:txBody>
      </p:sp>
      <p:sp>
        <p:nvSpPr>
          <p:cNvPr id="1050" name="Text Box 26"/>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1051" name="Rectangle 27"/>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nSpc>
                <a:spcPct val="94000"/>
              </a:lnSpc>
              <a:buSzPct val="100000"/>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solidFill>
                  <a:srgbClr val="000000"/>
                </a:solidFill>
              </a:defRPr>
            </a:lvl1pPr>
          </a:lstStyle>
          <a:p>
            <a:fld id="{319FD601-4B12-4A21-AF73-2A754B95EB90}" type="slidenum">
              <a:rPr lang="es-ES" smtClean="0"/>
              <a:t>‹Nº›</a:t>
            </a:fld>
            <a:endParaRPr lang="es-ES"/>
          </a:p>
        </p:txBody>
      </p:sp>
      <p:sp>
        <p:nvSpPr>
          <p:cNvPr id="1052" name="Rectangle 28"/>
          <p:cNvSpPr>
            <a:spLocks noGrp="1" noChangeArrowheads="1"/>
          </p:cNvSpPr>
          <p:nvPr>
            <p:ph type="body" idx="1"/>
          </p:nvPr>
        </p:nvSpPr>
        <p:spPr bwMode="auto">
          <a:xfrm>
            <a:off x="457141" y="1604963"/>
            <a:ext cx="8227338"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Tree>
    <p:extLst>
      <p:ext uri="{BB962C8B-B14F-4D97-AF65-F5344CB8AC3E}">
        <p14:creationId xmlns:p14="http://schemas.microsoft.com/office/powerpoint/2010/main" val="17835762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13314"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1"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2"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3"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4"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5"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6"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7"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8"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2059"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2060" name="Rectangle 12"/>
          <p:cNvSpPr>
            <a:spLocks noGrp="1" noChangeArrowheads="1"/>
          </p:cNvSpPr>
          <p:nvPr>
            <p:ph type="title"/>
          </p:nvPr>
        </p:nvSpPr>
        <p:spPr bwMode="auto">
          <a:xfrm>
            <a:off x="508332" y="609601"/>
            <a:ext cx="64440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del texto de título</a:t>
            </a:r>
          </a:p>
        </p:txBody>
      </p:sp>
      <p:sp>
        <p:nvSpPr>
          <p:cNvPr id="2061" name="Rectangle 13"/>
          <p:cNvSpPr>
            <a:spLocks noGrp="1" noChangeArrowheads="1"/>
          </p:cNvSpPr>
          <p:nvPr>
            <p:ph type="body" idx="1"/>
          </p:nvPr>
        </p:nvSpPr>
        <p:spPr bwMode="auto">
          <a:xfrm>
            <a:off x="508332" y="2160589"/>
            <a:ext cx="6444013" cy="387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
        <p:nvSpPr>
          <p:cNvPr id="2062" name="Rectangle 14"/>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lnSpc>
                <a:spcPct val="100000"/>
              </a:lnSpc>
              <a:buClr>
                <a:srgbClr val="FFFFFF"/>
              </a:buClr>
              <a:buSzPct val="45000"/>
              <a:buFont typeface="Wingdings" charset="2"/>
              <a:buNone/>
              <a:tabLst>
                <a:tab pos="336902" algn="l"/>
                <a:tab pos="673804" algn="l"/>
              </a:tabLst>
              <a:defRPr sz="675">
                <a:solidFill>
                  <a:srgbClr val="FFFFFF"/>
                </a:solidFill>
                <a:latin typeface="+mn-lt"/>
                <a:ea typeface="DejaVu Sans" charset="0"/>
                <a:cs typeface="DejaVu Sans" charset="0"/>
              </a:defRPr>
            </a:lvl1pPr>
          </a:lstStyle>
          <a:p>
            <a:pPr>
              <a:defRPr/>
            </a:pPr>
            <a:r>
              <a:rPr lang="es-CL" altLang="es-ES_tradnl"/>
              <a:t>29-11-17</a:t>
            </a:r>
          </a:p>
        </p:txBody>
      </p:sp>
      <p:sp>
        <p:nvSpPr>
          <p:cNvPr id="2063" name="Text Box 15"/>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2064" name="Rectangle 16"/>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buClr>
                <a:srgbClr val="FFFFFF"/>
              </a:buClr>
              <a:buSzPct val="45000"/>
              <a:buFont typeface="Wingdings" charset="2"/>
              <a:buNone/>
              <a:tabLst>
                <a:tab pos="336902" algn="l"/>
              </a:tabLst>
              <a:defRPr sz="675">
                <a:solidFill>
                  <a:srgbClr val="90C226"/>
                </a:solidFill>
                <a:latin typeface="Trebuchet MS" charset="0"/>
                <a:ea typeface="DejaVu Sans" charset="0"/>
                <a:cs typeface="DejaVu Sans" charset="0"/>
              </a:defRPr>
            </a:lvl1pPr>
          </a:lstStyle>
          <a:p>
            <a:fld id="{5D67CCB0-8CD4-E741-B0A5-0DFE2DC86148}" type="slidenum">
              <a:rPr lang="es-CL" altLang="es-ES_tradnl"/>
              <a:pPr/>
              <a:t>‹Nº›</a:t>
            </a:fld>
            <a:endParaRPr lang="es-CL" altLang="es-ES_tradnl"/>
          </a:p>
        </p:txBody>
      </p:sp>
    </p:spTree>
    <p:extLst>
      <p:ext uri="{BB962C8B-B14F-4D97-AF65-F5344CB8AC3E}">
        <p14:creationId xmlns:p14="http://schemas.microsoft.com/office/powerpoint/2010/main" val="8215794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25602"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75"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76"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77"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78"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79"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80"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81"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82"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083"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3084" name="Rectangle 12"/>
          <p:cNvSpPr>
            <a:spLocks noGrp="1" noChangeArrowheads="1"/>
          </p:cNvSpPr>
          <p:nvPr>
            <p:ph type="title"/>
          </p:nvPr>
        </p:nvSpPr>
        <p:spPr bwMode="auto">
          <a:xfrm>
            <a:off x="508332" y="609601"/>
            <a:ext cx="64440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del texto de título</a:t>
            </a:r>
          </a:p>
        </p:txBody>
      </p:sp>
      <p:sp>
        <p:nvSpPr>
          <p:cNvPr id="3085" name="Rectangle 13"/>
          <p:cNvSpPr>
            <a:spLocks noGrp="1" noChangeArrowheads="1"/>
          </p:cNvSpPr>
          <p:nvPr>
            <p:ph type="body" idx="1"/>
          </p:nvPr>
        </p:nvSpPr>
        <p:spPr bwMode="auto">
          <a:xfrm>
            <a:off x="508331" y="2160589"/>
            <a:ext cx="3134507" cy="387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
        <p:nvSpPr>
          <p:cNvPr id="3086" name="Rectangle 14"/>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lnSpc>
                <a:spcPct val="100000"/>
              </a:lnSpc>
              <a:buClr>
                <a:srgbClr val="FFFFFF"/>
              </a:buClr>
              <a:buSzPct val="45000"/>
              <a:buFont typeface="Wingdings" charset="2"/>
              <a:buNone/>
              <a:tabLst>
                <a:tab pos="336902" algn="l"/>
                <a:tab pos="673804" algn="l"/>
              </a:tabLst>
              <a:defRPr sz="675">
                <a:solidFill>
                  <a:srgbClr val="FFFFFF"/>
                </a:solidFill>
                <a:latin typeface="+mn-lt"/>
                <a:ea typeface="DejaVu Sans" charset="0"/>
                <a:cs typeface="DejaVu Sans" charset="0"/>
              </a:defRPr>
            </a:lvl1pPr>
          </a:lstStyle>
          <a:p>
            <a:pPr>
              <a:defRPr/>
            </a:pPr>
            <a:r>
              <a:rPr lang="es-CL" altLang="es-ES_tradnl"/>
              <a:t>29-11-17</a:t>
            </a:r>
          </a:p>
        </p:txBody>
      </p:sp>
      <p:sp>
        <p:nvSpPr>
          <p:cNvPr id="3087" name="Text Box 15"/>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3088" name="Rectangle 16"/>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buClr>
                <a:srgbClr val="FFFFFF"/>
              </a:buClr>
              <a:buSzPct val="45000"/>
              <a:buFont typeface="Wingdings" charset="2"/>
              <a:buNone/>
              <a:tabLst>
                <a:tab pos="336902" algn="l"/>
              </a:tabLst>
              <a:defRPr sz="675">
                <a:solidFill>
                  <a:srgbClr val="90C226"/>
                </a:solidFill>
                <a:latin typeface="Trebuchet MS" charset="0"/>
                <a:ea typeface="DejaVu Sans" charset="0"/>
                <a:cs typeface="DejaVu Sans" charset="0"/>
              </a:defRPr>
            </a:lvl1pPr>
          </a:lstStyle>
          <a:p>
            <a:fld id="{9DEEF82E-C7EC-3E44-B511-32096A3A7A36}" type="slidenum">
              <a:rPr lang="es-CL" altLang="es-ES_tradnl"/>
              <a:pPr/>
              <a:t>‹Nº›</a:t>
            </a:fld>
            <a:endParaRPr lang="es-CL" altLang="es-ES_tradnl"/>
          </a:p>
        </p:txBody>
      </p:sp>
    </p:spTree>
    <p:extLst>
      <p:ext uri="{BB962C8B-B14F-4D97-AF65-F5344CB8AC3E}">
        <p14:creationId xmlns:p14="http://schemas.microsoft.com/office/powerpoint/2010/main" val="136167679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37890"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099"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0"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1"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2"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3"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4"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5"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6"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4107"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4108" name="Rectangle 12"/>
          <p:cNvSpPr>
            <a:spLocks noGrp="1" noChangeArrowheads="1"/>
          </p:cNvSpPr>
          <p:nvPr>
            <p:ph type="title"/>
          </p:nvPr>
        </p:nvSpPr>
        <p:spPr bwMode="auto">
          <a:xfrm>
            <a:off x="508332" y="609601"/>
            <a:ext cx="64440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del texto de título</a:t>
            </a:r>
          </a:p>
        </p:txBody>
      </p:sp>
      <p:sp>
        <p:nvSpPr>
          <p:cNvPr id="4109" name="Rectangle 13"/>
          <p:cNvSpPr>
            <a:spLocks noGrp="1" noChangeArrowheads="1"/>
          </p:cNvSpPr>
          <p:nvPr>
            <p:ph type="body" idx="1"/>
          </p:nvPr>
        </p:nvSpPr>
        <p:spPr bwMode="auto">
          <a:xfrm>
            <a:off x="507140" y="2160589"/>
            <a:ext cx="313569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
        <p:nvSpPr>
          <p:cNvPr id="4110" name="Rectangle 14"/>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lnSpc>
                <a:spcPct val="100000"/>
              </a:lnSpc>
              <a:buClr>
                <a:srgbClr val="FFFFFF"/>
              </a:buClr>
              <a:buSzPct val="45000"/>
              <a:buFont typeface="Wingdings" charset="2"/>
              <a:buNone/>
              <a:tabLst>
                <a:tab pos="336902" algn="l"/>
                <a:tab pos="673804" algn="l"/>
              </a:tabLst>
              <a:defRPr sz="675">
                <a:solidFill>
                  <a:srgbClr val="FFFFFF"/>
                </a:solidFill>
                <a:latin typeface="+mn-lt"/>
                <a:ea typeface="DejaVu Sans" charset="0"/>
                <a:cs typeface="DejaVu Sans" charset="0"/>
              </a:defRPr>
            </a:lvl1pPr>
          </a:lstStyle>
          <a:p>
            <a:pPr>
              <a:defRPr/>
            </a:pPr>
            <a:r>
              <a:rPr lang="es-CL" altLang="es-ES_tradnl"/>
              <a:t>29-11-17</a:t>
            </a:r>
          </a:p>
        </p:txBody>
      </p:sp>
      <p:sp>
        <p:nvSpPr>
          <p:cNvPr id="4111" name="Text Box 15"/>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4112" name="Rectangle 16"/>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buClr>
                <a:srgbClr val="FFFFFF"/>
              </a:buClr>
              <a:buSzPct val="45000"/>
              <a:buFont typeface="Wingdings" charset="2"/>
              <a:buNone/>
              <a:tabLst>
                <a:tab pos="336902" algn="l"/>
              </a:tabLst>
              <a:defRPr sz="675">
                <a:solidFill>
                  <a:srgbClr val="90C226"/>
                </a:solidFill>
                <a:latin typeface="Trebuchet MS" charset="0"/>
                <a:ea typeface="DejaVu Sans" charset="0"/>
                <a:cs typeface="DejaVu Sans" charset="0"/>
              </a:defRPr>
            </a:lvl1pPr>
          </a:lstStyle>
          <a:p>
            <a:fld id="{58584E23-758B-C54C-A696-6597DA6247C2}" type="slidenum">
              <a:rPr lang="es-CL" altLang="es-ES_tradnl"/>
              <a:pPr/>
              <a:t>‹Nº›</a:t>
            </a:fld>
            <a:endParaRPr lang="es-CL" altLang="es-ES_tradnl"/>
          </a:p>
        </p:txBody>
      </p:sp>
    </p:spTree>
    <p:extLst>
      <p:ext uri="{BB962C8B-B14F-4D97-AF65-F5344CB8AC3E}">
        <p14:creationId xmlns:p14="http://schemas.microsoft.com/office/powerpoint/2010/main" val="7436070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50178"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3"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4"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5"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6"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7"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8"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9"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30"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31"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5132" name="Rectangle 12"/>
          <p:cNvSpPr>
            <a:spLocks noGrp="1" noChangeArrowheads="1"/>
          </p:cNvSpPr>
          <p:nvPr>
            <p:ph type="title"/>
          </p:nvPr>
        </p:nvSpPr>
        <p:spPr bwMode="auto">
          <a:xfrm>
            <a:off x="508332" y="609601"/>
            <a:ext cx="64440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del texto de título</a:t>
            </a:r>
          </a:p>
        </p:txBody>
      </p:sp>
      <p:sp>
        <p:nvSpPr>
          <p:cNvPr id="5133" name="Rectangle 13"/>
          <p:cNvSpPr>
            <a:spLocks noGrp="1" noChangeArrowheads="1"/>
          </p:cNvSpPr>
          <p:nvPr>
            <p:ph type="body" idx="1"/>
          </p:nvPr>
        </p:nvSpPr>
        <p:spPr bwMode="auto">
          <a:xfrm>
            <a:off x="508332" y="2160589"/>
            <a:ext cx="6444013" cy="387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
        <p:nvSpPr>
          <p:cNvPr id="5134" name="Rectangle 14"/>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lnSpc>
                <a:spcPct val="100000"/>
              </a:lnSpc>
              <a:buClr>
                <a:srgbClr val="000000"/>
              </a:buClr>
              <a:buSzPct val="45000"/>
              <a:buFont typeface="Wingdings" charset="2"/>
              <a:buNone/>
              <a:tabLst>
                <a:tab pos="336902" algn="l"/>
                <a:tab pos="673804" algn="l"/>
              </a:tabLst>
              <a:defRPr sz="675">
                <a:solidFill>
                  <a:srgbClr val="FFFFFF"/>
                </a:solidFill>
                <a:latin typeface="+mn-lt"/>
                <a:ea typeface="DejaVu Sans" charset="0"/>
                <a:cs typeface="DejaVu Sans" charset="0"/>
              </a:defRPr>
            </a:lvl1pPr>
          </a:lstStyle>
          <a:p>
            <a:pPr>
              <a:defRPr/>
            </a:pPr>
            <a:r>
              <a:rPr lang="es-CL" altLang="es-ES_tradnl"/>
              <a:t>29-11-17</a:t>
            </a:r>
          </a:p>
        </p:txBody>
      </p:sp>
      <p:sp>
        <p:nvSpPr>
          <p:cNvPr id="5135" name="Text Box 15"/>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5136" name="Rectangle 16"/>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buClr>
                <a:srgbClr val="000000"/>
              </a:buClr>
              <a:buSzPct val="45000"/>
              <a:buFont typeface="Wingdings" charset="2"/>
              <a:buNone/>
              <a:tabLst>
                <a:tab pos="336902" algn="l"/>
              </a:tabLst>
              <a:defRPr sz="675">
                <a:solidFill>
                  <a:srgbClr val="90C226"/>
                </a:solidFill>
                <a:latin typeface="Trebuchet MS" charset="0"/>
                <a:ea typeface="DejaVu Sans" charset="0"/>
                <a:cs typeface="DejaVu Sans" charset="0"/>
              </a:defRPr>
            </a:lvl1pPr>
          </a:lstStyle>
          <a:p>
            <a:fld id="{4F54CB7C-7030-9F4B-AE80-D7D251DEB1AE}" type="slidenum">
              <a:rPr lang="es-CL" altLang="es-ES_tradnl"/>
              <a:pPr/>
              <a:t>‹Nº›</a:t>
            </a:fld>
            <a:endParaRPr lang="es-CL" altLang="es-ES_tradnl"/>
          </a:p>
        </p:txBody>
      </p:sp>
      <p:sp>
        <p:nvSpPr>
          <p:cNvPr id="5137" name="Rectangle 17"/>
          <p:cNvSpPr>
            <a:spLocks noGrp="1" noChangeArrowheads="1"/>
          </p:cNvSpPr>
          <p:nvPr>
            <p:ph type="ftr"/>
          </p:nvPr>
        </p:nvSpPr>
        <p:spPr bwMode="auto">
          <a:xfrm>
            <a:off x="3127365" y="6246814"/>
            <a:ext cx="289641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gn="ctr" eaLnBrk="1">
              <a:lnSpc>
                <a:spcPct val="93000"/>
              </a:lnSpc>
              <a:buClr>
                <a:srgbClr val="000000"/>
              </a:buClr>
              <a:buSzPct val="100000"/>
              <a:buFont typeface="Times New Roman" charset="0"/>
              <a:buNone/>
              <a:tabLst>
                <a:tab pos="336902" algn="l"/>
                <a:tab pos="673804" algn="l"/>
                <a:tab pos="1010706" algn="l"/>
                <a:tab pos="1347608" algn="l"/>
                <a:tab pos="1684510" algn="l"/>
                <a:tab pos="2021412" algn="l"/>
                <a:tab pos="2358314" algn="l"/>
                <a:tab pos="2695216" algn="l"/>
              </a:tabLst>
              <a:defRPr sz="1050">
                <a:solidFill>
                  <a:srgbClr val="000000"/>
                </a:solidFill>
                <a:latin typeface="Times New Roman" charset="0"/>
                <a:ea typeface="DejaVu Sans" charset="0"/>
                <a:cs typeface="DejaVu Sans" charset="0"/>
              </a:defRPr>
            </a:lvl1pPr>
          </a:lstStyle>
          <a:p>
            <a:endParaRPr lang="es-CL" altLang="es-ES_tradnl"/>
          </a:p>
        </p:txBody>
      </p:sp>
    </p:spTree>
    <p:extLst>
      <p:ext uri="{BB962C8B-B14F-4D97-AF65-F5344CB8AC3E}">
        <p14:creationId xmlns:p14="http://schemas.microsoft.com/office/powerpoint/2010/main" val="18969257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600"/>
          </a:xfrm>
          <a:prstGeom prst="rect">
            <a:avLst/>
          </a:prstGeom>
          <a:noFill/>
          <a:ln>
            <a:noFill/>
          </a:ln>
        </p:spPr>
        <p:txBody>
          <a:bodyPr wrap="square" lIns="91425" tIns="91425" rIns="91425" bIns="91425" anchor="t" anchorCtr="0"/>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536633"/>
            <a:ext cx="8520600" cy="45216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5" y="6058224"/>
            <a:ext cx="548700" cy="524800"/>
          </a:xfrm>
          <a:prstGeom prst="rect">
            <a:avLst/>
          </a:prstGeom>
          <a:noFill/>
          <a:ln>
            <a:noFill/>
          </a:ln>
        </p:spPr>
        <p:txBody>
          <a:bodyPr wrap="square" lIns="91425" tIns="91425" rIns="91425" bIns="91425" anchor="ctr" anchorCtr="0">
            <a:noAutofit/>
          </a:bodyPr>
          <a:lstStyle/>
          <a:p>
            <a:pPr algn="r" defTabSz="914256"/>
            <a:fld id="{00000000-1234-1234-1234-123412341234}" type="slidenum">
              <a:rPr lang="x-none" sz="1000" kern="0" smtClean="0">
                <a:solidFill>
                  <a:srgbClr val="233A44"/>
                </a:solidFill>
                <a:latin typeface="Nunito"/>
                <a:ea typeface="Nunito"/>
                <a:cs typeface="Nunito"/>
                <a:sym typeface="Nunito"/>
              </a:rPr>
              <a:pPr algn="r" defTabSz="914256"/>
              <a:t>‹Nº›</a:t>
            </a:fld>
            <a:endParaRPr lang="x-none" sz="1000" kern="0">
              <a:solidFill>
                <a:srgbClr val="233A44"/>
              </a:solidFill>
              <a:latin typeface="Nunito"/>
              <a:ea typeface="Nunito"/>
              <a:cs typeface="Nunito"/>
              <a:sym typeface="Nunito"/>
            </a:endParaRPr>
          </a:p>
        </p:txBody>
      </p:sp>
    </p:spTree>
    <p:extLst>
      <p:ext uri="{BB962C8B-B14F-4D97-AF65-F5344CB8AC3E}">
        <p14:creationId xmlns:p14="http://schemas.microsoft.com/office/powerpoint/2010/main" val="66111424"/>
      </p:ext>
    </p:extLst>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28"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29"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0"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1"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2"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3"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4"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5"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grpSp>
        <p:nvGrpSpPr>
          <p:cNvPr id="1027" name="Group 12"/>
          <p:cNvGrpSpPr>
            <a:grpSpLocks/>
          </p:cNvGrpSpPr>
          <p:nvPr/>
        </p:nvGrpSpPr>
        <p:grpSpPr bwMode="auto">
          <a:xfrm>
            <a:off x="0" y="-7938"/>
            <a:ext cx="9140428" cy="6862763"/>
            <a:chOff x="0" y="-5"/>
            <a:chExt cx="7678" cy="4323"/>
          </a:xfrm>
        </p:grpSpPr>
        <p:sp>
          <p:nvSpPr>
            <p:cNvPr id="1037" name="Line 13"/>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8" name="Line 14"/>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9" name="Freeform 15"/>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0" name="Freeform 16"/>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1" name="Freeform 17"/>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2" name="Freeform 18"/>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3" name="Freeform 19"/>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4" name="Freeform 20"/>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5" name="Freeform 21"/>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6" name="Freeform 22"/>
            <p:cNvSpPr>
              <a:spLocks noChangeArrowheads="1"/>
            </p:cNvSpPr>
            <p:nvPr/>
          </p:nvSpPr>
          <p:spPr bwMode="auto">
            <a:xfrm rot="10800000">
              <a:off x="0" y="0"/>
              <a:ext cx="529" cy="3567"/>
            </a:xfrm>
            <a:custGeom>
              <a:avLst/>
              <a:gdLst>
                <a:gd name="G0" fmla="+- 15739 0 0"/>
                <a:gd name="G1" fmla="+- 1 0 0"/>
                <a:gd name="G2" fmla="+- 1 0 0"/>
                <a:gd name="G3" fmla="+- 15739 0 0"/>
                <a:gd name="T0" fmla="*/ 530 w 530"/>
                <a:gd name="T1" fmla="*/ 1784 h 3568"/>
                <a:gd name="T2" fmla="*/ 265 w 530"/>
                <a:gd name="T3" fmla="*/ 3568 h 3568"/>
                <a:gd name="T4" fmla="*/ 0 w 530"/>
                <a:gd name="T5" fmla="*/ 1784 h 3568"/>
                <a:gd name="T6" fmla="*/ 265 w 530"/>
                <a:gd name="T7" fmla="*/ 0 h 3568"/>
                <a:gd name="T8" fmla="*/ 0 w 530"/>
                <a:gd name="T9" fmla="*/ 0 h 3568"/>
                <a:gd name="T10" fmla="*/ 530 w 530"/>
                <a:gd name="T11" fmla="*/ 3568 h 3568"/>
              </a:gdLst>
              <a:ahLst/>
              <a:cxnLst>
                <a:cxn ang="0">
                  <a:pos x="T0" y="T1"/>
                </a:cxn>
                <a:cxn ang="0">
                  <a:pos x="T2" y="T3"/>
                </a:cxn>
                <a:cxn ang="0">
                  <a:pos x="T4" y="T5"/>
                </a:cxn>
                <a:cxn ang="0">
                  <a:pos x="T6" y="T7"/>
                </a:cxn>
              </a:cxnLst>
              <a:rect l="T8" t="T9" r="T10" b="T11"/>
              <a:pathLst>
                <a:path w="530" h="3568">
                  <a:moveTo>
                    <a:pt x="0" y="15739"/>
                  </a:moveTo>
                  <a:lnTo>
                    <a:pt x="-4452" y="0"/>
                  </a:lnTo>
                  <a:lnTo>
                    <a:pt x="2341" y="15739"/>
                  </a:lnTo>
                  <a:lnTo>
                    <a:pt x="0" y="15739"/>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1047" name="Rectangle 23"/>
          <p:cNvSpPr>
            <a:spLocks noGrp="1" noChangeArrowheads="1"/>
          </p:cNvSpPr>
          <p:nvPr>
            <p:ph type="title"/>
          </p:nvPr>
        </p:nvSpPr>
        <p:spPr bwMode="auto">
          <a:xfrm>
            <a:off x="1129757" y="2405063"/>
            <a:ext cx="5821398" cy="164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ltLang="es-ES_tradnl"/>
              <a:t>Pulse para editar el formato del texto de título</a:t>
            </a:r>
          </a:p>
        </p:txBody>
      </p:sp>
      <p:sp>
        <p:nvSpPr>
          <p:cNvPr id="1048" name="Rectangle 24"/>
          <p:cNvSpPr>
            <a:spLocks noChangeArrowheads="1"/>
          </p:cNvSpPr>
          <p:nvPr/>
        </p:nvSpPr>
        <p:spPr bwMode="auto">
          <a:xfrm>
            <a:off x="1129756" y="4051301"/>
            <a:ext cx="5822588"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491" tIns="35095" rIns="67491" bIns="35095"/>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9pPr>
          </a:lstStyle>
          <a:p>
            <a:pPr algn="ctr" eaLnBrk="1" hangingPunct="1">
              <a:lnSpc>
                <a:spcPct val="94000"/>
              </a:lnSpc>
              <a:buSzPct val="100000"/>
            </a:pPr>
            <a:r>
              <a:rPr lang="en-GB" altLang="es-ES_tradnl" sz="2400">
                <a:solidFill>
                  <a:srgbClr val="FFFFFF"/>
                </a:solidFill>
              </a:rPr>
              <a:t>Haga clic para modificar el estilo de subtítulo del patrón</a:t>
            </a:r>
          </a:p>
        </p:txBody>
      </p:sp>
      <p:sp>
        <p:nvSpPr>
          <p:cNvPr id="1049" name="Rectangle 25"/>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nSpc>
                <a:spcPct val="94000"/>
              </a:lnSpc>
              <a:buClrTx/>
              <a:buSzPct val="100000"/>
              <a:buFontTx/>
              <a:buNone/>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solidFill>
                  <a:srgbClr val="000000"/>
                </a:solidFill>
                <a:ea typeface="+mn-ea"/>
                <a:cs typeface="+mn-cs"/>
              </a:defRPr>
            </a:lvl1pPr>
          </a:lstStyle>
          <a:p>
            <a:fld id="{7DF02C83-2DFD-4D45-B9B9-BBB5D17C7E07}" type="datetimeFigureOut">
              <a:rPr lang="es-ES" smtClean="0"/>
              <a:t>28/1/19</a:t>
            </a:fld>
            <a:endParaRPr lang="es-ES"/>
          </a:p>
        </p:txBody>
      </p:sp>
      <p:sp>
        <p:nvSpPr>
          <p:cNvPr id="1050" name="Text Box 26"/>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1051" name="Rectangle 27"/>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nSpc>
                <a:spcPct val="94000"/>
              </a:lnSpc>
              <a:buSzPct val="100000"/>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solidFill>
                  <a:srgbClr val="000000"/>
                </a:solidFill>
              </a:defRPr>
            </a:lvl1pPr>
          </a:lstStyle>
          <a:p>
            <a:fld id="{319FD601-4B12-4A21-AF73-2A754B95EB90}" type="slidenum">
              <a:rPr lang="es-ES" smtClean="0"/>
              <a:t>‹Nº›</a:t>
            </a:fld>
            <a:endParaRPr lang="es-ES"/>
          </a:p>
        </p:txBody>
      </p:sp>
      <p:sp>
        <p:nvSpPr>
          <p:cNvPr id="1052" name="Rectangle 28"/>
          <p:cNvSpPr>
            <a:spLocks noGrp="1" noChangeArrowheads="1"/>
          </p:cNvSpPr>
          <p:nvPr>
            <p:ph type="body" idx="1"/>
          </p:nvPr>
        </p:nvSpPr>
        <p:spPr bwMode="auto">
          <a:xfrm>
            <a:off x="457141" y="1604963"/>
            <a:ext cx="8227338"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Tree>
    <p:extLst>
      <p:ext uri="{BB962C8B-B14F-4D97-AF65-F5344CB8AC3E}">
        <p14:creationId xmlns:p14="http://schemas.microsoft.com/office/powerpoint/2010/main" val="149065296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50178"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3"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4"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5"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6"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7"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8"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29"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30"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5131"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5132" name="Rectangle 12"/>
          <p:cNvSpPr>
            <a:spLocks noGrp="1" noChangeArrowheads="1"/>
          </p:cNvSpPr>
          <p:nvPr>
            <p:ph type="title"/>
          </p:nvPr>
        </p:nvSpPr>
        <p:spPr bwMode="auto">
          <a:xfrm>
            <a:off x="508332" y="609601"/>
            <a:ext cx="64440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del texto de título</a:t>
            </a:r>
          </a:p>
        </p:txBody>
      </p:sp>
      <p:sp>
        <p:nvSpPr>
          <p:cNvPr id="5133" name="Rectangle 13"/>
          <p:cNvSpPr>
            <a:spLocks noGrp="1" noChangeArrowheads="1"/>
          </p:cNvSpPr>
          <p:nvPr>
            <p:ph type="body" idx="1"/>
          </p:nvPr>
        </p:nvSpPr>
        <p:spPr bwMode="auto">
          <a:xfrm>
            <a:off x="508332" y="2160589"/>
            <a:ext cx="6444013" cy="387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
        <p:nvSpPr>
          <p:cNvPr id="5134" name="Rectangle 14"/>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lnSpc>
                <a:spcPct val="100000"/>
              </a:lnSpc>
              <a:buClr>
                <a:srgbClr val="000000"/>
              </a:buClr>
              <a:buSzPct val="45000"/>
              <a:buFont typeface="Wingdings" charset="2"/>
              <a:buNone/>
              <a:tabLst>
                <a:tab pos="336902" algn="l"/>
                <a:tab pos="673804" algn="l"/>
              </a:tabLst>
              <a:defRPr sz="675">
                <a:solidFill>
                  <a:srgbClr val="FFFFFF"/>
                </a:solidFill>
                <a:latin typeface="+mn-lt"/>
                <a:ea typeface="DejaVu Sans" charset="0"/>
                <a:cs typeface="DejaVu Sans" charset="0"/>
              </a:defRPr>
            </a:lvl1pPr>
          </a:lstStyle>
          <a:p>
            <a:pPr>
              <a:defRPr/>
            </a:pPr>
            <a:r>
              <a:rPr lang="es-CL" altLang="es-ES_tradnl"/>
              <a:t>29-11-17</a:t>
            </a:r>
          </a:p>
        </p:txBody>
      </p:sp>
      <p:sp>
        <p:nvSpPr>
          <p:cNvPr id="5135" name="Text Box 15"/>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5136" name="Rectangle 16"/>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marL="161903" indent="-161903" algn="r" eaLnBrk="1" hangingPunct="1">
              <a:buClr>
                <a:srgbClr val="000000"/>
              </a:buClr>
              <a:buSzPct val="45000"/>
              <a:buFont typeface="Wingdings" charset="2"/>
              <a:buNone/>
              <a:tabLst>
                <a:tab pos="336902" algn="l"/>
              </a:tabLst>
              <a:defRPr sz="675">
                <a:solidFill>
                  <a:srgbClr val="90C226"/>
                </a:solidFill>
                <a:latin typeface="Trebuchet MS" charset="0"/>
                <a:ea typeface="DejaVu Sans" charset="0"/>
                <a:cs typeface="DejaVu Sans" charset="0"/>
              </a:defRPr>
            </a:lvl1pPr>
          </a:lstStyle>
          <a:p>
            <a:fld id="{4F54CB7C-7030-9F4B-AE80-D7D251DEB1AE}" type="slidenum">
              <a:rPr lang="es-CL" altLang="es-ES_tradnl"/>
              <a:pPr/>
              <a:t>‹Nº›</a:t>
            </a:fld>
            <a:endParaRPr lang="es-CL" altLang="es-ES_tradnl"/>
          </a:p>
        </p:txBody>
      </p:sp>
      <p:sp>
        <p:nvSpPr>
          <p:cNvPr id="5137" name="Rectangle 17"/>
          <p:cNvSpPr>
            <a:spLocks noGrp="1" noChangeArrowheads="1"/>
          </p:cNvSpPr>
          <p:nvPr>
            <p:ph type="ftr"/>
          </p:nvPr>
        </p:nvSpPr>
        <p:spPr bwMode="auto">
          <a:xfrm>
            <a:off x="3127365" y="6246814"/>
            <a:ext cx="289641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gn="ctr" eaLnBrk="1">
              <a:lnSpc>
                <a:spcPct val="93000"/>
              </a:lnSpc>
              <a:buClr>
                <a:srgbClr val="000000"/>
              </a:buClr>
              <a:buSzPct val="100000"/>
              <a:buFont typeface="Times New Roman" charset="0"/>
              <a:buNone/>
              <a:tabLst>
                <a:tab pos="336902" algn="l"/>
                <a:tab pos="673804" algn="l"/>
                <a:tab pos="1010706" algn="l"/>
                <a:tab pos="1347608" algn="l"/>
                <a:tab pos="1684510" algn="l"/>
                <a:tab pos="2021412" algn="l"/>
                <a:tab pos="2358314" algn="l"/>
                <a:tab pos="2695216" algn="l"/>
              </a:tabLst>
              <a:defRPr sz="1050">
                <a:solidFill>
                  <a:srgbClr val="000000"/>
                </a:solidFill>
                <a:latin typeface="Times New Roman" charset="0"/>
                <a:ea typeface="DejaVu Sans" charset="0"/>
                <a:cs typeface="DejaVu Sans" charset="0"/>
              </a:defRPr>
            </a:lvl1pPr>
          </a:lstStyle>
          <a:p>
            <a:endParaRPr lang="es-CL" altLang="es-ES_tradnl"/>
          </a:p>
        </p:txBody>
      </p:sp>
    </p:spTree>
    <p:extLst>
      <p:ext uri="{BB962C8B-B14F-4D97-AF65-F5344CB8AC3E}">
        <p14:creationId xmlns:p14="http://schemas.microsoft.com/office/powerpoint/2010/main" val="107549587"/>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hf sldNum="0" hdr="0" ftr="0"/>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2C3C43"/>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7938"/>
            <a:ext cx="9140428" cy="6862763"/>
            <a:chOff x="0" y="-5"/>
            <a:chExt cx="7678" cy="4323"/>
          </a:xfrm>
        </p:grpSpPr>
        <p:sp>
          <p:nvSpPr>
            <p:cNvPr id="2" name="Line 2"/>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3" name="Line 3"/>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28" name="Freeform 4"/>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29" name="Freeform 5"/>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0" name="Freeform 6"/>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1" name="Freeform 7"/>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2" name="Freeform 8"/>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3" name="Freeform 9"/>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4" name="Freeform 10"/>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5" name="Freeform 11"/>
            <p:cNvSpPr>
              <a:spLocks noChangeArrowheads="1"/>
            </p:cNvSpPr>
            <p:nvPr/>
          </p:nvSpPr>
          <p:spPr bwMode="auto">
            <a:xfrm>
              <a:off x="0" y="2528"/>
              <a:ext cx="280" cy="1790"/>
            </a:xfrm>
            <a:custGeom>
              <a:avLst/>
              <a:gdLst>
                <a:gd name="G0" fmla="+- 9148 0 0"/>
                <a:gd name="G1" fmla="+- 1 0 0"/>
                <a:gd name="G2" fmla="+- 2 0 0"/>
                <a:gd name="G3" fmla="*/ 1 23333 16384"/>
                <a:gd name="T0" fmla="*/ 281 w 281"/>
                <a:gd name="T1" fmla="*/ 896 h 1791"/>
                <a:gd name="T2" fmla="*/ 141 w 281"/>
                <a:gd name="T3" fmla="*/ 1791 h 1791"/>
                <a:gd name="T4" fmla="*/ 0 w 281"/>
                <a:gd name="T5" fmla="*/ 896 h 1791"/>
                <a:gd name="T6" fmla="*/ 141 w 281"/>
                <a:gd name="T7" fmla="*/ 0 h 1791"/>
                <a:gd name="T8" fmla="*/ 0 w 281"/>
                <a:gd name="T9" fmla="*/ 0 h 1791"/>
                <a:gd name="T10" fmla="*/ 281 w 281"/>
                <a:gd name="T11" fmla="*/ 1791 h 1791"/>
              </a:gdLst>
              <a:ahLst/>
              <a:cxnLst>
                <a:cxn ang="0">
                  <a:pos x="T0" y="T1"/>
                </a:cxn>
                <a:cxn ang="0">
                  <a:pos x="T2" y="T3"/>
                </a:cxn>
                <a:cxn ang="0">
                  <a:pos x="T4" y="T5"/>
                </a:cxn>
                <a:cxn ang="0">
                  <a:pos x="T6" y="T7"/>
                </a:cxn>
              </a:cxnLst>
              <a:rect l="T8" t="T9" r="T10" b="T11"/>
              <a:pathLst>
                <a:path w="281" h="1791">
                  <a:moveTo>
                    <a:pt x="0" y="7902"/>
                  </a:moveTo>
                  <a:lnTo>
                    <a:pt x="1246" y="0"/>
                  </a:lnTo>
                  <a:lnTo>
                    <a:pt x="1246" y="7902"/>
                  </a:lnTo>
                  <a:lnTo>
                    <a:pt x="0" y="7902"/>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grpSp>
        <p:nvGrpSpPr>
          <p:cNvPr id="1027" name="Group 12"/>
          <p:cNvGrpSpPr>
            <a:grpSpLocks/>
          </p:cNvGrpSpPr>
          <p:nvPr/>
        </p:nvGrpSpPr>
        <p:grpSpPr bwMode="auto">
          <a:xfrm>
            <a:off x="0" y="-7938"/>
            <a:ext cx="9140428" cy="6862763"/>
            <a:chOff x="0" y="-5"/>
            <a:chExt cx="7678" cy="4323"/>
          </a:xfrm>
        </p:grpSpPr>
        <p:sp>
          <p:nvSpPr>
            <p:cNvPr id="1037" name="Line 13"/>
            <p:cNvSpPr>
              <a:spLocks noChangeShapeType="1"/>
            </p:cNvSpPr>
            <p:nvPr/>
          </p:nvSpPr>
          <p:spPr bwMode="auto">
            <a:xfrm>
              <a:off x="5903" y="0"/>
              <a:ext cx="766" cy="4318"/>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8" name="Line 14"/>
            <p:cNvSpPr>
              <a:spLocks noChangeShapeType="1"/>
            </p:cNvSpPr>
            <p:nvPr/>
          </p:nvSpPr>
          <p:spPr bwMode="auto">
            <a:xfrm flipH="1">
              <a:off x="4675" y="2319"/>
              <a:ext cx="3003" cy="1999"/>
            </a:xfrm>
            <a:prstGeom prst="line">
              <a:avLst/>
            </a:prstGeom>
            <a:noFill/>
            <a:ln w="9360" cap="sq">
              <a:solidFill>
                <a:srgbClr val="26262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39" name="Freeform 15"/>
            <p:cNvSpPr>
              <a:spLocks noChangeArrowheads="1"/>
            </p:cNvSpPr>
            <p:nvPr/>
          </p:nvSpPr>
          <p:spPr bwMode="auto">
            <a:xfrm>
              <a:off x="5784" y="-5"/>
              <a:ext cx="1892" cy="4323"/>
            </a:xfrm>
            <a:custGeom>
              <a:avLst/>
              <a:gdLst>
                <a:gd name="G0" fmla="+- 1 0 0"/>
                <a:gd name="G1" fmla="+- 1 0 0"/>
                <a:gd name="G2" fmla="+- 1 0 0"/>
                <a:gd name="G3" fmla="+- 50619 0 0"/>
                <a:gd name="G4" fmla="+- 1 0 0"/>
                <a:gd name="T0" fmla="*/ 1893 w 1893"/>
                <a:gd name="T1" fmla="*/ 2162 h 4324"/>
                <a:gd name="T2" fmla="*/ 947 w 1893"/>
                <a:gd name="T3" fmla="*/ 4324 h 4324"/>
                <a:gd name="T4" fmla="*/ 0 w 1893"/>
                <a:gd name="T5" fmla="*/ 2162 h 4324"/>
                <a:gd name="T6" fmla="*/ 947 w 1893"/>
                <a:gd name="T7" fmla="*/ 0 h 4324"/>
                <a:gd name="T8" fmla="*/ 0 w 1893"/>
                <a:gd name="T9" fmla="*/ 0 h 4324"/>
                <a:gd name="T10" fmla="*/ 1893 w 1893"/>
                <a:gd name="T11" fmla="*/ 4324 h 4324"/>
              </a:gdLst>
              <a:ahLst/>
              <a:cxnLst>
                <a:cxn ang="0">
                  <a:pos x="T0" y="T1"/>
                </a:cxn>
                <a:cxn ang="0">
                  <a:pos x="T2" y="T3"/>
                </a:cxn>
                <a:cxn ang="0">
                  <a:pos x="T4" y="T5"/>
                </a:cxn>
                <a:cxn ang="0">
                  <a:pos x="T6" y="T7"/>
                </a:cxn>
              </a:cxnLst>
              <a:rect l="T8" t="T9" r="T10" b="T11"/>
              <a:pathLst>
                <a:path w="1893" h="4324">
                  <a:moveTo>
                    <a:pt x="2045532" y="0"/>
                  </a:moveTo>
                  <a:lnTo>
                    <a:pt x="3007349" y="0"/>
                  </a:lnTo>
                  <a:lnTo>
                    <a:pt x="3007349" y="6866467"/>
                  </a:lnTo>
                  <a:lnTo>
                    <a:pt x="0" y="6866467"/>
                  </a:lnTo>
                  <a:lnTo>
                    <a:pt x="2045532" y="0"/>
                  </a:lnTo>
                  <a:close/>
                </a:path>
              </a:pathLst>
            </a:custGeom>
            <a:solidFill>
              <a:srgbClr val="90C226">
                <a:alpha val="2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0" name="Freeform 16"/>
            <p:cNvSpPr>
              <a:spLocks noChangeArrowheads="1"/>
            </p:cNvSpPr>
            <p:nvPr/>
          </p:nvSpPr>
          <p:spPr bwMode="auto">
            <a:xfrm>
              <a:off x="6049" y="-5"/>
              <a:ext cx="1628" cy="4323"/>
            </a:xfrm>
            <a:custGeom>
              <a:avLst/>
              <a:gdLst>
                <a:gd name="G0" fmla="+- 1 0 0"/>
                <a:gd name="G1" fmla="+- 1 0 0"/>
                <a:gd name="G2" fmla="+- 1 0 0"/>
                <a:gd name="G3" fmla="+- 1 0 0"/>
                <a:gd name="G4" fmla="+- 1 0 0"/>
                <a:gd name="T0" fmla="*/ 1629 w 1629"/>
                <a:gd name="T1" fmla="*/ 2162 h 4324"/>
                <a:gd name="T2" fmla="*/ 815 w 1629"/>
                <a:gd name="T3" fmla="*/ 4324 h 4324"/>
                <a:gd name="T4" fmla="*/ 0 w 1629"/>
                <a:gd name="T5" fmla="*/ 2162 h 4324"/>
                <a:gd name="T6" fmla="*/ 815 w 1629"/>
                <a:gd name="T7" fmla="*/ 0 h 4324"/>
                <a:gd name="T8" fmla="*/ 0 w 1629"/>
                <a:gd name="T9" fmla="*/ 0 h 4324"/>
                <a:gd name="T10" fmla="*/ 1629 w 1629"/>
                <a:gd name="T11" fmla="*/ 4324 h 4324"/>
              </a:gdLst>
              <a:ahLst/>
              <a:cxnLst>
                <a:cxn ang="0">
                  <a:pos x="T0" y="T1"/>
                </a:cxn>
                <a:cxn ang="0">
                  <a:pos x="T2" y="T3"/>
                </a:cxn>
                <a:cxn ang="0">
                  <a:pos x="T4" y="T5"/>
                </a:cxn>
                <a:cxn ang="0">
                  <a:pos x="T6" y="T7"/>
                </a:cxn>
              </a:cxnLst>
              <a:rect l="T8" t="T9" r="T10" b="T11"/>
              <a:pathLst>
                <a:path w="1629" h="4324">
                  <a:moveTo>
                    <a:pt x="0" y="0"/>
                  </a:moveTo>
                  <a:lnTo>
                    <a:pt x="2573311" y="0"/>
                  </a:lnTo>
                  <a:lnTo>
                    <a:pt x="2573311" y="6866467"/>
                  </a:lnTo>
                  <a:lnTo>
                    <a:pt x="1202336" y="6866467"/>
                  </a:lnTo>
                  <a:lnTo>
                    <a:pt x="0" y="0"/>
                  </a:lnTo>
                  <a:close/>
                </a:path>
              </a:pathLst>
            </a:custGeom>
            <a:solidFill>
              <a:srgbClr val="90C226">
                <a:alpha val="2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1" name="Freeform 17"/>
            <p:cNvSpPr>
              <a:spLocks noChangeArrowheads="1"/>
            </p:cNvSpPr>
            <p:nvPr/>
          </p:nvSpPr>
          <p:spPr bwMode="auto">
            <a:xfrm>
              <a:off x="5627" y="1920"/>
              <a:ext cx="2051" cy="2398"/>
            </a:xfrm>
            <a:custGeom>
              <a:avLst/>
              <a:gdLst>
                <a:gd name="G0" fmla="+- 10583 0 0"/>
                <a:gd name="G1" fmla="+- 1 0 0"/>
                <a:gd name="G2" fmla="+- 1 0 0"/>
                <a:gd name="G3" fmla="+- 10583 0 0"/>
                <a:gd name="T0" fmla="*/ 2052 w 2052"/>
                <a:gd name="T1" fmla="*/ 1200 h 2399"/>
                <a:gd name="T2" fmla="*/ 1026 w 2052"/>
                <a:gd name="T3" fmla="*/ 2399 h 2399"/>
                <a:gd name="T4" fmla="*/ 0 w 2052"/>
                <a:gd name="T5" fmla="*/ 1200 h 2399"/>
                <a:gd name="T6" fmla="*/ 1026 w 2052"/>
                <a:gd name="T7" fmla="*/ 0 h 2399"/>
                <a:gd name="T8" fmla="*/ 0 w 2052"/>
                <a:gd name="T9" fmla="*/ 0 h 2399"/>
                <a:gd name="T10" fmla="*/ 2052 w 2052"/>
                <a:gd name="T11" fmla="*/ 2399 h 2399"/>
              </a:gdLst>
              <a:ahLst/>
              <a:cxnLst>
                <a:cxn ang="0">
                  <a:pos x="T0" y="T1"/>
                </a:cxn>
                <a:cxn ang="0">
                  <a:pos x="T2" y="T3"/>
                </a:cxn>
                <a:cxn ang="0">
                  <a:pos x="T4" y="T5"/>
                </a:cxn>
                <a:cxn ang="0">
                  <a:pos x="T6" y="T7"/>
                </a:cxn>
              </a:cxnLst>
              <a:rect l="T8" t="T9" r="T10" b="T11"/>
              <a:pathLst>
                <a:path w="2052" h="2399">
                  <a:moveTo>
                    <a:pt x="0" y="10583"/>
                  </a:moveTo>
                  <a:lnTo>
                    <a:pt x="-17219" y="0"/>
                  </a:lnTo>
                  <a:lnTo>
                    <a:pt x="9055" y="10583"/>
                  </a:lnTo>
                  <a:lnTo>
                    <a:pt x="0" y="10583"/>
                  </a:lnTo>
                  <a:close/>
                </a:path>
              </a:pathLst>
            </a:custGeom>
            <a:solidFill>
              <a:srgbClr val="54A021">
                <a:alpha val="71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2" name="Freeform 18"/>
            <p:cNvSpPr>
              <a:spLocks noChangeArrowheads="1"/>
            </p:cNvSpPr>
            <p:nvPr/>
          </p:nvSpPr>
          <p:spPr bwMode="auto">
            <a:xfrm>
              <a:off x="5880" y="-5"/>
              <a:ext cx="1796" cy="4323"/>
            </a:xfrm>
            <a:custGeom>
              <a:avLst/>
              <a:gdLst>
                <a:gd name="G0" fmla="+- 1 0 0"/>
                <a:gd name="G1" fmla="+- 1 0 0"/>
                <a:gd name="G2" fmla="+- 1 0 0"/>
                <a:gd name="G3" fmla="+- 1 0 0"/>
                <a:gd name="G4" fmla="+- 1 0 0"/>
                <a:gd name="T0" fmla="*/ 1797 w 1797"/>
                <a:gd name="T1" fmla="*/ 2162 h 4324"/>
                <a:gd name="T2" fmla="*/ 899 w 1797"/>
                <a:gd name="T3" fmla="*/ 4324 h 4324"/>
                <a:gd name="T4" fmla="*/ 0 w 1797"/>
                <a:gd name="T5" fmla="*/ 2162 h 4324"/>
                <a:gd name="T6" fmla="*/ 899 w 1797"/>
                <a:gd name="T7" fmla="*/ 0 h 4324"/>
                <a:gd name="T8" fmla="*/ 0 w 1797"/>
                <a:gd name="T9" fmla="*/ 0 h 4324"/>
                <a:gd name="T10" fmla="*/ 1797 w 1797"/>
                <a:gd name="T11" fmla="*/ 4324 h 4324"/>
              </a:gdLst>
              <a:ahLst/>
              <a:cxnLst>
                <a:cxn ang="0">
                  <a:pos x="T0" y="T1"/>
                </a:cxn>
                <a:cxn ang="0">
                  <a:pos x="T2" y="T3"/>
                </a:cxn>
                <a:cxn ang="0">
                  <a:pos x="T4" y="T5"/>
                </a:cxn>
                <a:cxn ang="0">
                  <a:pos x="T6" y="T7"/>
                </a:cxn>
              </a:cxnLst>
              <a:rect l="T8" t="T9" r="T10" b="T11"/>
              <a:pathLst>
                <a:path w="1797" h="4324">
                  <a:moveTo>
                    <a:pt x="0" y="0"/>
                  </a:moveTo>
                  <a:lnTo>
                    <a:pt x="2858013" y="0"/>
                  </a:lnTo>
                  <a:lnTo>
                    <a:pt x="2858013" y="6866467"/>
                  </a:lnTo>
                  <a:lnTo>
                    <a:pt x="2473942" y="6866467"/>
                  </a:lnTo>
                  <a:lnTo>
                    <a:pt x="0" y="0"/>
                  </a:lnTo>
                  <a:close/>
                </a:path>
              </a:pathLst>
            </a:custGeom>
            <a:solidFill>
              <a:srgbClr val="3F7819">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3" name="Freeform 19"/>
            <p:cNvSpPr>
              <a:spLocks noChangeArrowheads="1"/>
            </p:cNvSpPr>
            <p:nvPr/>
          </p:nvSpPr>
          <p:spPr bwMode="auto">
            <a:xfrm>
              <a:off x="6865" y="-5"/>
              <a:ext cx="811" cy="4323"/>
            </a:xfrm>
            <a:custGeom>
              <a:avLst/>
              <a:gdLst>
                <a:gd name="G0" fmla="+- 1 0 0"/>
                <a:gd name="G1" fmla="+- 1 0 0"/>
                <a:gd name="G2" fmla="+- 1 0 0"/>
                <a:gd name="G3" fmla="+- 42152 0 0"/>
                <a:gd name="G4" fmla="+- 1 0 0"/>
                <a:gd name="T0" fmla="*/ 812 w 812"/>
                <a:gd name="T1" fmla="*/ 2162 h 4324"/>
                <a:gd name="T2" fmla="*/ 406 w 812"/>
                <a:gd name="T3" fmla="*/ 4324 h 4324"/>
                <a:gd name="T4" fmla="*/ 0 w 812"/>
                <a:gd name="T5" fmla="*/ 2162 h 4324"/>
                <a:gd name="T6" fmla="*/ 406 w 812"/>
                <a:gd name="T7" fmla="*/ 0 h 4324"/>
                <a:gd name="T8" fmla="*/ 0 w 812"/>
                <a:gd name="T9" fmla="*/ 0 h 4324"/>
                <a:gd name="T10" fmla="*/ 812 w 812"/>
                <a:gd name="T11" fmla="*/ 4324 h 4324"/>
              </a:gdLst>
              <a:ahLst/>
              <a:cxnLst>
                <a:cxn ang="0">
                  <a:pos x="T0" y="T1"/>
                </a:cxn>
                <a:cxn ang="0">
                  <a:pos x="T2" y="T3"/>
                </a:cxn>
                <a:cxn ang="0">
                  <a:pos x="T4" y="T5"/>
                </a:cxn>
                <a:cxn ang="0">
                  <a:pos x="T6" y="T7"/>
                </a:cxn>
              </a:cxnLst>
              <a:rect l="T8" t="T9" r="T10" b="T11"/>
              <a:pathLst>
                <a:path w="812" h="4324">
                  <a:moveTo>
                    <a:pt x="1019735" y="0"/>
                  </a:moveTo>
                  <a:lnTo>
                    <a:pt x="1290094" y="0"/>
                  </a:lnTo>
                  <a:lnTo>
                    <a:pt x="1290094" y="6858000"/>
                  </a:lnTo>
                  <a:lnTo>
                    <a:pt x="0" y="6858000"/>
                  </a:lnTo>
                  <a:lnTo>
                    <a:pt x="1019735" y="0"/>
                  </a:lnTo>
                  <a:close/>
                </a:path>
              </a:pathLst>
            </a:custGeom>
            <a:solidFill>
              <a:srgbClr val="C0E474">
                <a:alpha val="70000"/>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4" name="Freeform 20"/>
            <p:cNvSpPr>
              <a:spLocks noChangeArrowheads="1"/>
            </p:cNvSpPr>
            <p:nvPr/>
          </p:nvSpPr>
          <p:spPr bwMode="auto">
            <a:xfrm>
              <a:off x="6891" y="-5"/>
              <a:ext cx="785" cy="4323"/>
            </a:xfrm>
            <a:custGeom>
              <a:avLst/>
              <a:gdLst>
                <a:gd name="G0" fmla="+- 1 0 0"/>
                <a:gd name="G1" fmla="+- 1 0 0"/>
                <a:gd name="G2" fmla="+- 1 0 0"/>
                <a:gd name="G3" fmla="+- 1 0 0"/>
                <a:gd name="G4" fmla="+- 1 0 0"/>
                <a:gd name="T0" fmla="*/ 786 w 786"/>
                <a:gd name="T1" fmla="*/ 2162 h 4324"/>
                <a:gd name="T2" fmla="*/ 393 w 786"/>
                <a:gd name="T3" fmla="*/ 4324 h 4324"/>
                <a:gd name="T4" fmla="*/ 0 w 786"/>
                <a:gd name="T5" fmla="*/ 2162 h 4324"/>
                <a:gd name="T6" fmla="*/ 393 w 786"/>
                <a:gd name="T7" fmla="*/ 0 h 4324"/>
                <a:gd name="T8" fmla="*/ 0 w 786"/>
                <a:gd name="T9" fmla="*/ 0 h 4324"/>
                <a:gd name="T10" fmla="*/ 786 w 786"/>
                <a:gd name="T11" fmla="*/ 4324 h 4324"/>
              </a:gdLst>
              <a:ahLst/>
              <a:cxnLst>
                <a:cxn ang="0">
                  <a:pos x="T0" y="T1"/>
                </a:cxn>
                <a:cxn ang="0">
                  <a:pos x="T2" y="T3"/>
                </a:cxn>
                <a:cxn ang="0">
                  <a:pos x="T4" y="T5"/>
                </a:cxn>
                <a:cxn ang="0">
                  <a:pos x="T6" y="T7"/>
                </a:cxn>
              </a:cxnLst>
              <a:rect l="T8" t="T9" r="T10" b="T11"/>
              <a:pathLst>
                <a:path w="786" h="4324">
                  <a:moveTo>
                    <a:pt x="0" y="0"/>
                  </a:moveTo>
                  <a:lnTo>
                    <a:pt x="1249825" y="0"/>
                  </a:lnTo>
                  <a:lnTo>
                    <a:pt x="1249825" y="6858000"/>
                  </a:lnTo>
                  <a:lnTo>
                    <a:pt x="1109382" y="6858000"/>
                  </a:lnTo>
                  <a:lnTo>
                    <a:pt x="0" y="0"/>
                  </a:lnTo>
                  <a:close/>
                </a:path>
              </a:pathLst>
            </a:custGeom>
            <a:solidFill>
              <a:srgbClr val="90C226">
                <a:alpha val="6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5" name="Freeform 21"/>
            <p:cNvSpPr>
              <a:spLocks noChangeArrowheads="1"/>
            </p:cNvSpPr>
            <p:nvPr/>
          </p:nvSpPr>
          <p:spPr bwMode="auto">
            <a:xfrm>
              <a:off x="6533" y="2261"/>
              <a:ext cx="1143" cy="2056"/>
            </a:xfrm>
            <a:custGeom>
              <a:avLst/>
              <a:gdLst>
                <a:gd name="G0" fmla="+- 9078 0 0"/>
                <a:gd name="G1" fmla="+- 1 0 0"/>
                <a:gd name="G2" fmla="+- 1 0 0"/>
                <a:gd name="G3" fmla="+- 9078 0 0"/>
                <a:gd name="T0" fmla="*/ 1144 w 1144"/>
                <a:gd name="T1" fmla="*/ 1029 h 2057"/>
                <a:gd name="T2" fmla="*/ 572 w 1144"/>
                <a:gd name="T3" fmla="*/ 2057 h 2057"/>
                <a:gd name="T4" fmla="*/ 0 w 1144"/>
                <a:gd name="T5" fmla="*/ 1029 h 2057"/>
                <a:gd name="T6" fmla="*/ 572 w 1144"/>
                <a:gd name="T7" fmla="*/ 0 h 2057"/>
                <a:gd name="T8" fmla="*/ 0 w 1144"/>
                <a:gd name="T9" fmla="*/ 0 h 2057"/>
                <a:gd name="T10" fmla="*/ 1144 w 1144"/>
                <a:gd name="T11" fmla="*/ 2057 h 2057"/>
              </a:gdLst>
              <a:ahLst/>
              <a:cxnLst>
                <a:cxn ang="0">
                  <a:pos x="T0" y="T1"/>
                </a:cxn>
                <a:cxn ang="0">
                  <a:pos x="T2" y="T3"/>
                </a:cxn>
                <a:cxn ang="0">
                  <a:pos x="T4" y="T5"/>
                </a:cxn>
                <a:cxn ang="0">
                  <a:pos x="T6" y="T7"/>
                </a:cxn>
              </a:cxnLst>
              <a:rect l="T8" t="T9" r="T10" b="T11"/>
              <a:pathLst>
                <a:path w="1144" h="2057">
                  <a:moveTo>
                    <a:pt x="0" y="9078"/>
                  </a:moveTo>
                  <a:lnTo>
                    <a:pt x="-9599" y="0"/>
                  </a:lnTo>
                  <a:lnTo>
                    <a:pt x="5048" y="9078"/>
                  </a:lnTo>
                  <a:lnTo>
                    <a:pt x="0" y="9078"/>
                  </a:lnTo>
                  <a:close/>
                </a:path>
              </a:pathLst>
            </a:custGeom>
            <a:solidFill>
              <a:srgbClr val="90C226">
                <a:alpha val="79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sp>
          <p:nvSpPr>
            <p:cNvPr id="1046" name="Freeform 22"/>
            <p:cNvSpPr>
              <a:spLocks noChangeArrowheads="1"/>
            </p:cNvSpPr>
            <p:nvPr/>
          </p:nvSpPr>
          <p:spPr bwMode="auto">
            <a:xfrm rot="10800000">
              <a:off x="0" y="0"/>
              <a:ext cx="529" cy="3567"/>
            </a:xfrm>
            <a:custGeom>
              <a:avLst/>
              <a:gdLst>
                <a:gd name="G0" fmla="+- 15739 0 0"/>
                <a:gd name="G1" fmla="+- 1 0 0"/>
                <a:gd name="G2" fmla="+- 1 0 0"/>
                <a:gd name="G3" fmla="+- 15739 0 0"/>
                <a:gd name="T0" fmla="*/ 530 w 530"/>
                <a:gd name="T1" fmla="*/ 1784 h 3568"/>
                <a:gd name="T2" fmla="*/ 265 w 530"/>
                <a:gd name="T3" fmla="*/ 3568 h 3568"/>
                <a:gd name="T4" fmla="*/ 0 w 530"/>
                <a:gd name="T5" fmla="*/ 1784 h 3568"/>
                <a:gd name="T6" fmla="*/ 265 w 530"/>
                <a:gd name="T7" fmla="*/ 0 h 3568"/>
                <a:gd name="T8" fmla="*/ 0 w 530"/>
                <a:gd name="T9" fmla="*/ 0 h 3568"/>
                <a:gd name="T10" fmla="*/ 530 w 530"/>
                <a:gd name="T11" fmla="*/ 3568 h 3568"/>
              </a:gdLst>
              <a:ahLst/>
              <a:cxnLst>
                <a:cxn ang="0">
                  <a:pos x="T0" y="T1"/>
                </a:cxn>
                <a:cxn ang="0">
                  <a:pos x="T2" y="T3"/>
                </a:cxn>
                <a:cxn ang="0">
                  <a:pos x="T4" y="T5"/>
                </a:cxn>
                <a:cxn ang="0">
                  <a:pos x="T6" y="T7"/>
                </a:cxn>
              </a:cxnLst>
              <a:rect l="T8" t="T9" r="T10" b="T11"/>
              <a:pathLst>
                <a:path w="530" h="3568">
                  <a:moveTo>
                    <a:pt x="0" y="15739"/>
                  </a:moveTo>
                  <a:lnTo>
                    <a:pt x="-4452" y="0"/>
                  </a:lnTo>
                  <a:lnTo>
                    <a:pt x="2341" y="15739"/>
                  </a:lnTo>
                  <a:lnTo>
                    <a:pt x="0" y="15739"/>
                  </a:lnTo>
                  <a:close/>
                </a:path>
              </a:pathLst>
            </a:custGeom>
            <a:solidFill>
              <a:srgbClr val="90C226">
                <a:alpha val="84999"/>
              </a:srgbClr>
            </a:solidFill>
            <a:ln>
              <a:noFill/>
            </a:ln>
            <a:effectLst>
              <a:outerShdw blurRad="63500" dist="25560" dir="5400000" algn="ctr" rotWithShape="0">
                <a:srgbClr val="000000">
                  <a:alpha val="35036"/>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pPr>
                <a:lnSpc>
                  <a:spcPct val="94000"/>
                </a:lnSpc>
                <a:buClr>
                  <a:srgbClr val="000000"/>
                </a:buClr>
                <a:buSzPct val="100000"/>
                <a:buFont typeface="Times New Roman" charset="0"/>
                <a:buNone/>
                <a:defRPr/>
              </a:pPr>
              <a:endParaRPr lang="es-ES_tradnl" sz="1350">
                <a:ea typeface="+mn-ea"/>
                <a:cs typeface="+mn-cs"/>
              </a:endParaRPr>
            </a:p>
          </p:txBody>
        </p:sp>
      </p:grpSp>
      <p:sp>
        <p:nvSpPr>
          <p:cNvPr id="1047" name="Rectangle 23"/>
          <p:cNvSpPr>
            <a:spLocks noGrp="1" noChangeArrowheads="1"/>
          </p:cNvSpPr>
          <p:nvPr>
            <p:ph type="title"/>
          </p:nvPr>
        </p:nvSpPr>
        <p:spPr bwMode="auto">
          <a:xfrm>
            <a:off x="1129757" y="2405063"/>
            <a:ext cx="5821398" cy="164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ltLang="es-ES_tradnl"/>
              <a:t>Pulse para editar el formato del texto de título</a:t>
            </a:r>
          </a:p>
        </p:txBody>
      </p:sp>
      <p:sp>
        <p:nvSpPr>
          <p:cNvPr id="1048" name="Rectangle 24"/>
          <p:cNvSpPr>
            <a:spLocks noChangeArrowheads="1"/>
          </p:cNvSpPr>
          <p:nvPr/>
        </p:nvSpPr>
        <p:spPr bwMode="auto">
          <a:xfrm>
            <a:off x="1129756" y="4051301"/>
            <a:ext cx="5822588"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491" tIns="35095" rIns="67491" bIns="35095"/>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Fallback" charset="0"/>
                <a:cs typeface="Droid Sans Fallback" charset="0"/>
              </a:defRPr>
            </a:lvl9pPr>
          </a:lstStyle>
          <a:p>
            <a:pPr algn="ctr" eaLnBrk="1" hangingPunct="1">
              <a:lnSpc>
                <a:spcPct val="94000"/>
              </a:lnSpc>
              <a:buSzPct val="100000"/>
            </a:pPr>
            <a:r>
              <a:rPr lang="en-GB" altLang="es-ES_tradnl" sz="2400">
                <a:solidFill>
                  <a:srgbClr val="FFFFFF"/>
                </a:solidFill>
              </a:rPr>
              <a:t>Haga clic para modificar el estilo de subtítulo del patrón</a:t>
            </a:r>
          </a:p>
        </p:txBody>
      </p:sp>
      <p:sp>
        <p:nvSpPr>
          <p:cNvPr id="1049" name="Rectangle 25"/>
          <p:cNvSpPr>
            <a:spLocks noGrp="1" noChangeArrowheads="1"/>
          </p:cNvSpPr>
          <p:nvPr>
            <p:ph type="dt"/>
          </p:nvPr>
        </p:nvSpPr>
        <p:spPr bwMode="auto">
          <a:xfrm>
            <a:off x="5403543" y="6042025"/>
            <a:ext cx="680949"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nSpc>
                <a:spcPct val="94000"/>
              </a:lnSpc>
              <a:buClrTx/>
              <a:buSzPct val="100000"/>
              <a:buFontTx/>
              <a:buNone/>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solidFill>
                  <a:srgbClr val="000000"/>
                </a:solidFill>
                <a:ea typeface="+mn-ea"/>
                <a:cs typeface="+mn-cs"/>
              </a:defRPr>
            </a:lvl1pPr>
          </a:lstStyle>
          <a:p>
            <a:fld id="{7DF02C83-2DFD-4D45-B9B9-BBB5D17C7E07}" type="datetimeFigureOut">
              <a:rPr lang="es-ES" smtClean="0"/>
              <a:t>28/1/19</a:t>
            </a:fld>
            <a:endParaRPr lang="es-ES"/>
          </a:p>
        </p:txBody>
      </p:sp>
      <p:sp>
        <p:nvSpPr>
          <p:cNvPr id="1050" name="Text Box 26"/>
          <p:cNvSpPr txBox="1">
            <a:spLocks noChangeArrowheads="1"/>
          </p:cNvSpPr>
          <p:nvPr/>
        </p:nvSpPr>
        <p:spPr bwMode="auto">
          <a:xfrm>
            <a:off x="508331" y="6042026"/>
            <a:ext cx="4722594"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94000"/>
              </a:lnSpc>
              <a:buClr>
                <a:srgbClr val="000000"/>
              </a:buClr>
              <a:buSzPct val="100000"/>
              <a:buFont typeface="Times New Roman" charset="0"/>
              <a:buNone/>
            </a:pPr>
            <a:endParaRPr lang="es-ES_tradnl" altLang="es-ES_tradnl" sz="1350"/>
          </a:p>
        </p:txBody>
      </p:sp>
      <p:sp>
        <p:nvSpPr>
          <p:cNvPr id="1051" name="Rectangle 27"/>
          <p:cNvSpPr>
            <a:spLocks noGrp="1" noChangeArrowheads="1"/>
          </p:cNvSpPr>
          <p:nvPr>
            <p:ph type="sldNum"/>
          </p:nvPr>
        </p:nvSpPr>
        <p:spPr bwMode="auto">
          <a:xfrm>
            <a:off x="6441633" y="6042025"/>
            <a:ext cx="509521"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ctr" anchorCtr="0" compatLnSpc="1">
            <a:prstTxWarp prst="textNoShape">
              <a:avLst/>
            </a:prstTxWarp>
          </a:bodyPr>
          <a:lstStyle>
            <a:lvl1pPr>
              <a:lnSpc>
                <a:spcPct val="94000"/>
              </a:lnSpc>
              <a:buSzPct val="100000"/>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solidFill>
                  <a:srgbClr val="000000"/>
                </a:solidFill>
              </a:defRPr>
            </a:lvl1pPr>
          </a:lstStyle>
          <a:p>
            <a:fld id="{319FD601-4B12-4A21-AF73-2A754B95EB90}" type="slidenum">
              <a:rPr lang="es-ES" smtClean="0"/>
              <a:t>‹Nº›</a:t>
            </a:fld>
            <a:endParaRPr lang="es-ES"/>
          </a:p>
        </p:txBody>
      </p:sp>
      <p:sp>
        <p:nvSpPr>
          <p:cNvPr id="1052" name="Rectangle 28"/>
          <p:cNvSpPr>
            <a:spLocks noGrp="1" noChangeArrowheads="1"/>
          </p:cNvSpPr>
          <p:nvPr>
            <p:ph type="body" idx="1"/>
          </p:nvPr>
        </p:nvSpPr>
        <p:spPr bwMode="auto">
          <a:xfrm>
            <a:off x="457141" y="1604963"/>
            <a:ext cx="8227338"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ltLang="es-ES_tradnl"/>
              <a:t>Pulse para editar el formato de esquema del texto</a:t>
            </a:r>
          </a:p>
          <a:p>
            <a:pPr lvl="1"/>
            <a:r>
              <a:rPr lang="en-GB" altLang="es-ES_tradnl"/>
              <a:t>Segundo nivel del esquema</a:t>
            </a:r>
          </a:p>
          <a:p>
            <a:pPr lvl="2"/>
            <a:r>
              <a:rPr lang="en-GB" altLang="es-ES_tradnl"/>
              <a:t>Tercer nivel del esquema</a:t>
            </a:r>
          </a:p>
          <a:p>
            <a:pPr lvl="3"/>
            <a:r>
              <a:rPr lang="en-GB" altLang="es-ES_tradnl"/>
              <a:t>Cuarto nivel del esquema</a:t>
            </a:r>
          </a:p>
          <a:p>
            <a:pPr lvl="4"/>
            <a:r>
              <a:rPr lang="en-GB" altLang="es-ES_tradnl"/>
              <a:t>Quinto nivel del esquema</a:t>
            </a:r>
          </a:p>
          <a:p>
            <a:pPr lvl="4"/>
            <a:r>
              <a:rPr lang="en-GB" altLang="es-ES_tradnl"/>
              <a:t>Sexto nivel del esquema</a:t>
            </a:r>
          </a:p>
          <a:p>
            <a:pPr lvl="4"/>
            <a:r>
              <a:rPr lang="en-GB" altLang="es-ES_tradnl"/>
              <a:t>Séptimo nivel del esquema</a:t>
            </a:r>
          </a:p>
        </p:txBody>
      </p:sp>
    </p:spTree>
    <p:extLst>
      <p:ext uri="{BB962C8B-B14F-4D97-AF65-F5344CB8AC3E}">
        <p14:creationId xmlns:p14="http://schemas.microsoft.com/office/powerpoint/2010/main" val="1368400970"/>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xStyles>
    <p:titleStyle>
      <a:lvl1pPr algn="l" defTabSz="336902" rtl="0" eaLnBrk="1" fontAlgn="base" hangingPunct="1">
        <a:lnSpc>
          <a:spcPct val="98000"/>
        </a:lnSpc>
        <a:spcBef>
          <a:spcPct val="0"/>
        </a:spcBef>
        <a:spcAft>
          <a:spcPct val="0"/>
        </a:spcAft>
        <a:buClr>
          <a:srgbClr val="000000"/>
        </a:buClr>
        <a:buSzPct val="100000"/>
        <a:buFont typeface="Times New Roman" charset="0"/>
        <a:defRPr kern="1200">
          <a:solidFill>
            <a:srgbClr val="FFFFFF"/>
          </a:solidFill>
          <a:latin typeface="+mj-lt"/>
          <a:ea typeface="+mj-ea"/>
          <a:cs typeface="+mj-cs"/>
        </a:defRPr>
      </a:lvl1pPr>
      <a:lvl2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2pPr>
      <a:lvl3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3pPr>
      <a:lvl4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4pPr>
      <a:lvl5pPr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5pPr>
      <a:lvl6pPr marL="1885699"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6pPr>
      <a:lvl7pPr marL="2228553"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7pPr>
      <a:lvl8pPr marL="2571407"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8pPr>
      <a:lvl9pPr marL="2914261" indent="-171427" algn="l" defTabSz="336902" rtl="0" eaLnBrk="1" fontAlgn="base" hangingPunct="1">
        <a:lnSpc>
          <a:spcPct val="98000"/>
        </a:lnSpc>
        <a:spcBef>
          <a:spcPct val="0"/>
        </a:spcBef>
        <a:spcAft>
          <a:spcPct val="0"/>
        </a:spcAft>
        <a:buClr>
          <a:srgbClr val="000000"/>
        </a:buClr>
        <a:buSzPct val="100000"/>
        <a:buFont typeface="Times New Roman" charset="0"/>
        <a:defRPr>
          <a:solidFill>
            <a:srgbClr val="FFFFFF"/>
          </a:solidFill>
          <a:latin typeface="Trebuchet MS" charset="0"/>
          <a:ea typeface="Droid Sans Fallback" charset="0"/>
          <a:cs typeface="Droid Sans Fallback" charset="0"/>
        </a:defRPr>
      </a:lvl9pPr>
    </p:titleStyle>
    <p:bodyStyle>
      <a:lvl1pPr marL="257141" indent="-257141" algn="l" defTabSz="336902" rtl="0" eaLnBrk="1" fontAlgn="base" hangingPunct="1">
        <a:lnSpc>
          <a:spcPct val="98000"/>
        </a:lnSpc>
        <a:spcBef>
          <a:spcPts val="1069"/>
        </a:spcBef>
        <a:spcAft>
          <a:spcPct val="0"/>
        </a:spcAft>
        <a:buClr>
          <a:srgbClr val="000000"/>
        </a:buClr>
        <a:buSzPct val="100000"/>
        <a:buFont typeface="Times New Roman" charset="0"/>
        <a:defRPr kern="1200">
          <a:solidFill>
            <a:srgbClr val="FFFFFF"/>
          </a:solidFill>
          <a:latin typeface="+mn-lt"/>
          <a:ea typeface="+mn-ea"/>
          <a:cs typeface="+mn-cs"/>
        </a:defRPr>
      </a:lvl1pPr>
      <a:lvl2pPr marL="557138" indent="-214284" algn="l" defTabSz="336902" rtl="0" eaLnBrk="1" fontAlgn="base" hangingPunct="1">
        <a:lnSpc>
          <a:spcPct val="98000"/>
        </a:lnSpc>
        <a:spcBef>
          <a:spcPts val="853"/>
        </a:spcBef>
        <a:spcAft>
          <a:spcPct val="0"/>
        </a:spcAft>
        <a:buClr>
          <a:srgbClr val="000000"/>
        </a:buClr>
        <a:buSzPct val="100000"/>
        <a:buFont typeface="Times New Roman" charset="0"/>
        <a:defRPr sz="1050" kern="1200">
          <a:solidFill>
            <a:srgbClr val="FFFFFF"/>
          </a:solidFill>
          <a:latin typeface="+mn-lt"/>
          <a:ea typeface="+mn-ea"/>
          <a:cs typeface="+mn-cs"/>
        </a:defRPr>
      </a:lvl2pPr>
      <a:lvl3pPr marL="857136" indent="-171427" algn="l" defTabSz="336902" rtl="0" eaLnBrk="1" fontAlgn="base" hangingPunct="1">
        <a:lnSpc>
          <a:spcPct val="98000"/>
        </a:lnSpc>
        <a:spcBef>
          <a:spcPts val="637"/>
        </a:spcBef>
        <a:spcAft>
          <a:spcPct val="0"/>
        </a:spcAft>
        <a:buClr>
          <a:srgbClr val="000000"/>
        </a:buClr>
        <a:buSzPct val="100000"/>
        <a:buFont typeface="Times New Roman" charset="0"/>
        <a:defRPr sz="900" kern="1200">
          <a:solidFill>
            <a:srgbClr val="FFFFFF"/>
          </a:solidFill>
          <a:latin typeface="+mn-lt"/>
          <a:ea typeface="+mn-ea"/>
          <a:cs typeface="+mn-cs"/>
        </a:defRPr>
      </a:lvl3pPr>
      <a:lvl4pPr marL="1199990" indent="-171427" algn="l" defTabSz="336902" rtl="0" eaLnBrk="1" fontAlgn="base" hangingPunct="1">
        <a:lnSpc>
          <a:spcPct val="98000"/>
        </a:lnSpc>
        <a:spcBef>
          <a:spcPts val="431"/>
        </a:spcBef>
        <a:spcAft>
          <a:spcPct val="0"/>
        </a:spcAft>
        <a:buClr>
          <a:srgbClr val="000000"/>
        </a:buClr>
        <a:buSzPct val="100000"/>
        <a:buFont typeface="Times New Roman" charset="0"/>
        <a:defRPr sz="900" kern="1200">
          <a:solidFill>
            <a:srgbClr val="FFFFFF"/>
          </a:solidFill>
          <a:latin typeface="+mn-lt"/>
          <a:ea typeface="+mn-ea"/>
          <a:cs typeface="+mn-cs"/>
        </a:defRPr>
      </a:lvl4pPr>
      <a:lvl5pPr marL="1542844" indent="-171427" algn="l" defTabSz="336902" rtl="0" eaLnBrk="1" fontAlgn="base" hangingPunct="1">
        <a:lnSpc>
          <a:spcPct val="98000"/>
        </a:lnSpc>
        <a:spcBef>
          <a:spcPts val="216"/>
        </a:spcBef>
        <a:spcAft>
          <a:spcPct val="0"/>
        </a:spcAft>
        <a:buClr>
          <a:srgbClr val="000000"/>
        </a:buClr>
        <a:buSzPct val="100000"/>
        <a:buFont typeface="Times New Roman" charset="0"/>
        <a:defRPr sz="1500" kern="1200">
          <a:solidFill>
            <a:srgbClr val="FFFFFF"/>
          </a:solidFill>
          <a:latin typeface="+mn-lt"/>
          <a:ea typeface="+mn-ea"/>
          <a:cs typeface="+mn-cs"/>
        </a:defRPr>
      </a:lvl5pPr>
      <a:lvl6pPr marL="1885699"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hyperlink" Target="http://www.gadae.com/desarrollo-software.html" TargetMode="Externa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ES_tradnl" dirty="0"/>
              <a:t>M</a:t>
            </a:r>
            <a:r>
              <a:rPr lang="es-ES" dirty="0" err="1"/>
              <a:t>ódulo</a:t>
            </a:r>
            <a:r>
              <a:rPr lang="es-ES" dirty="0"/>
              <a:t> Nº8</a:t>
            </a:r>
            <a:endParaRPr lang="es-ES_tradnl" dirty="0"/>
          </a:p>
        </p:txBody>
      </p:sp>
      <p:sp>
        <p:nvSpPr>
          <p:cNvPr id="6" name="Subtítulo 5"/>
          <p:cNvSpPr>
            <a:spLocks noGrp="1"/>
          </p:cNvSpPr>
          <p:nvPr>
            <p:ph type="subTitle" idx="1"/>
          </p:nvPr>
        </p:nvSpPr>
        <p:spPr/>
        <p:txBody>
          <a:bodyPr/>
          <a:lstStyle/>
          <a:p>
            <a:r>
              <a:rPr lang="es-ES_tradnl" sz="2000" dirty="0"/>
              <a:t>Mantenimiento de Software</a:t>
            </a:r>
          </a:p>
        </p:txBody>
      </p:sp>
      <p:sp>
        <p:nvSpPr>
          <p:cNvPr id="4" name="Marcador de fecha 3"/>
          <p:cNvSpPr>
            <a:spLocks noGrp="1"/>
          </p:cNvSpPr>
          <p:nvPr>
            <p:ph type="dt" idx="10"/>
          </p:nvPr>
        </p:nvSpPr>
        <p:spPr/>
        <p:txBody>
          <a:bodyPr/>
          <a:lstStyle/>
          <a:p>
            <a:pPr>
              <a:defRPr/>
            </a:pPr>
            <a:r>
              <a:rPr lang="es-CL" altLang="es-ES_tradnl"/>
              <a:t>29-11-17</a:t>
            </a:r>
          </a:p>
        </p:txBody>
      </p:sp>
    </p:spTree>
    <p:extLst>
      <p:ext uri="{BB962C8B-B14F-4D97-AF65-F5344CB8AC3E}">
        <p14:creationId xmlns:p14="http://schemas.microsoft.com/office/powerpoint/2010/main" val="149316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369332"/>
          </a:xfrm>
          <a:prstGeom prst="rect">
            <a:avLst/>
          </a:prstGeom>
          <a:noFill/>
        </p:spPr>
        <p:txBody>
          <a:bodyPr wrap="square" rtlCol="0">
            <a:spAutoFit/>
          </a:bodyPr>
          <a:lstStyle/>
          <a:p>
            <a:r>
              <a:rPr lang="es-ES" dirty="0">
                <a:solidFill>
                  <a:srgbClr val="92D050"/>
                </a:solidFill>
              </a:rPr>
              <a:t>DESAFIOS EN LA MANTENCION DE SOFTWARE</a:t>
            </a:r>
          </a:p>
        </p:txBody>
      </p:sp>
      <p:sp>
        <p:nvSpPr>
          <p:cNvPr id="5" name="TextBox 4"/>
          <p:cNvSpPr txBox="1"/>
          <p:nvPr/>
        </p:nvSpPr>
        <p:spPr>
          <a:xfrm>
            <a:off x="395536" y="1797784"/>
            <a:ext cx="8352928" cy="1631216"/>
          </a:xfrm>
          <a:prstGeom prst="rect">
            <a:avLst/>
          </a:prstGeom>
          <a:noFill/>
        </p:spPr>
        <p:txBody>
          <a:bodyPr wrap="square" rtlCol="0">
            <a:spAutoFit/>
          </a:bodyPr>
          <a:lstStyle/>
          <a:p>
            <a:pPr algn="just"/>
            <a:r>
              <a:rPr lang="es-ES" sz="2000" b="1" dirty="0">
                <a:solidFill>
                  <a:schemeClr val="bg1"/>
                </a:solidFill>
              </a:rPr>
              <a:t>Conservación de la Familiaridad </a:t>
            </a:r>
            <a:r>
              <a:rPr lang="es-ES" sz="2000" dirty="0">
                <a:solidFill>
                  <a:schemeClr val="bg1"/>
                </a:solidFill>
              </a:rPr>
              <a:t>– Durante todo el tiempo de vida de un sistema, el incremento en el número de cambios incluidos con cada versión (</a:t>
            </a:r>
            <a:r>
              <a:rPr lang="es-ES" sz="2000" dirty="0" err="1">
                <a:solidFill>
                  <a:schemeClr val="bg1"/>
                </a:solidFill>
              </a:rPr>
              <a:t>release</a:t>
            </a:r>
            <a:r>
              <a:rPr lang="es-ES" sz="2000" dirty="0">
                <a:solidFill>
                  <a:schemeClr val="bg1"/>
                </a:solidFill>
              </a:rPr>
              <a:t>) es aproximadamente constante.</a:t>
            </a:r>
          </a:p>
          <a:p>
            <a:pPr algn="just"/>
            <a:endParaRPr lang="es-ES" sz="2000" dirty="0">
              <a:solidFill>
                <a:schemeClr val="bg1"/>
              </a:solidFill>
            </a:endParaRPr>
          </a:p>
          <a:p>
            <a:pPr algn="just"/>
            <a:endParaRPr lang="es-ES" sz="2000" dirty="0">
              <a:solidFill>
                <a:schemeClr val="bg1"/>
              </a:solidFill>
            </a:endParaRPr>
          </a:p>
        </p:txBody>
      </p:sp>
    </p:spTree>
    <p:extLst>
      <p:ext uri="{BB962C8B-B14F-4D97-AF65-F5344CB8AC3E}">
        <p14:creationId xmlns:p14="http://schemas.microsoft.com/office/powerpoint/2010/main" val="31345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369332"/>
          </a:xfrm>
          <a:prstGeom prst="rect">
            <a:avLst/>
          </a:prstGeom>
          <a:noFill/>
        </p:spPr>
        <p:txBody>
          <a:bodyPr wrap="square" rtlCol="0">
            <a:spAutoFit/>
          </a:bodyPr>
          <a:lstStyle/>
          <a:p>
            <a:r>
              <a:rPr lang="es-ES" dirty="0">
                <a:solidFill>
                  <a:srgbClr val="92D050"/>
                </a:solidFill>
              </a:rPr>
              <a:t> TECNICAS DE MANTENIMIENTO DE SOFTWARE</a:t>
            </a:r>
          </a:p>
        </p:txBody>
      </p:sp>
      <p:sp>
        <p:nvSpPr>
          <p:cNvPr id="5" name="TextBox 4"/>
          <p:cNvSpPr txBox="1"/>
          <p:nvPr/>
        </p:nvSpPr>
        <p:spPr>
          <a:xfrm>
            <a:off x="395536" y="692696"/>
            <a:ext cx="8352928" cy="6247864"/>
          </a:xfrm>
          <a:prstGeom prst="rect">
            <a:avLst/>
          </a:prstGeom>
          <a:noFill/>
        </p:spPr>
        <p:txBody>
          <a:bodyPr wrap="square" rtlCol="0">
            <a:spAutoFit/>
          </a:bodyPr>
          <a:lstStyle/>
          <a:p>
            <a:pPr algn="just"/>
            <a:r>
              <a:rPr lang="es-ES" sz="2000" dirty="0">
                <a:solidFill>
                  <a:schemeClr val="bg1"/>
                </a:solidFill>
              </a:rPr>
              <a:t>Dentro de la ingeniería del software se proporcionan soluciones técnicas que permiten abordar el mantenimiento de manera que su impacto en coste dentro del ciclo de vida sea menor. Las soluciones técnicas pueden ser de tres tipos:</a:t>
            </a:r>
          </a:p>
          <a:p>
            <a:pPr algn="just"/>
            <a:endParaRPr lang="es-ES" sz="2000" dirty="0">
              <a:solidFill>
                <a:schemeClr val="bg1"/>
              </a:solidFill>
            </a:endParaRPr>
          </a:p>
          <a:p>
            <a:pPr algn="just"/>
            <a:r>
              <a:rPr lang="es-ES" sz="2000" b="1" dirty="0">
                <a:solidFill>
                  <a:schemeClr val="bg1"/>
                </a:solidFill>
              </a:rPr>
              <a:t>Ingeniería inversa: </a:t>
            </a:r>
            <a:r>
              <a:rPr lang="es-ES" sz="2000" dirty="0">
                <a:solidFill>
                  <a:schemeClr val="bg1"/>
                </a:solidFill>
              </a:rPr>
              <a:t>Análisis de un sistema para identificar sus componentes y las relaciones entre ellos, así como para crear representaciones del sistema en otra forma o en un nivel de abstracción más elevado.</a:t>
            </a:r>
          </a:p>
          <a:p>
            <a:pPr algn="just"/>
            <a:endParaRPr lang="es-ES" sz="2000" dirty="0">
              <a:solidFill>
                <a:schemeClr val="bg1"/>
              </a:solidFill>
            </a:endParaRPr>
          </a:p>
          <a:p>
            <a:pPr algn="just"/>
            <a:r>
              <a:rPr lang="es-ES" sz="2000" b="1" dirty="0">
                <a:solidFill>
                  <a:schemeClr val="bg1"/>
                </a:solidFill>
              </a:rPr>
              <a:t>Reingeniería: </a:t>
            </a:r>
            <a:r>
              <a:rPr lang="es-ES" sz="2000" dirty="0">
                <a:solidFill>
                  <a:schemeClr val="bg1"/>
                </a:solidFill>
              </a:rPr>
              <a:t>Modificación de un producto software, o de ciertos componentes, usando para el análisis del sistema existente técnicas de ingeniería inversa y, para la etapa de reconstrucción, herramientas de ingeniería directa, de tal manera que se oriente este cambio hacia mayores niveles de facilidad en cuanto a mantenimiento, reutilización, comprensión o evolución.</a:t>
            </a:r>
          </a:p>
          <a:p>
            <a:pPr algn="just"/>
            <a:endParaRPr lang="es-ES" sz="2000" dirty="0">
              <a:solidFill>
                <a:schemeClr val="bg1"/>
              </a:solidFill>
            </a:endParaRPr>
          </a:p>
          <a:p>
            <a:pPr algn="just"/>
            <a:r>
              <a:rPr lang="es-ES" sz="2000" b="1" dirty="0">
                <a:solidFill>
                  <a:schemeClr val="bg1"/>
                </a:solidFill>
              </a:rPr>
              <a:t>Reestructuración del software: </a:t>
            </a:r>
            <a:r>
              <a:rPr lang="es-ES" sz="2000" dirty="0">
                <a:solidFill>
                  <a:schemeClr val="bg1"/>
                </a:solidFill>
              </a:rPr>
              <a:t>Cambio de representación de un producto software, pero dentro del mismo nivel de abstracción.</a:t>
            </a:r>
          </a:p>
          <a:p>
            <a:pPr algn="just"/>
            <a:endParaRPr lang="es-ES" sz="2000" dirty="0">
              <a:solidFill>
                <a:schemeClr val="bg1"/>
              </a:solidFill>
            </a:endParaRPr>
          </a:p>
        </p:txBody>
      </p:sp>
    </p:spTree>
    <p:extLst>
      <p:ext uri="{BB962C8B-B14F-4D97-AF65-F5344CB8AC3E}">
        <p14:creationId xmlns:p14="http://schemas.microsoft.com/office/powerpoint/2010/main" val="340853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sz="2000" dirty="0">
                <a:solidFill>
                  <a:srgbClr val="92D050"/>
                </a:solidFill>
              </a:rPr>
              <a:t> Soluciones al problema de mantenimiento</a:t>
            </a:r>
          </a:p>
        </p:txBody>
      </p:sp>
      <p:sp>
        <p:nvSpPr>
          <p:cNvPr id="5" name="TextBox 4"/>
          <p:cNvSpPr txBox="1"/>
          <p:nvPr/>
        </p:nvSpPr>
        <p:spPr>
          <a:xfrm>
            <a:off x="395536" y="1195005"/>
            <a:ext cx="8352928" cy="3170099"/>
          </a:xfrm>
          <a:prstGeom prst="rect">
            <a:avLst/>
          </a:prstGeom>
          <a:noFill/>
        </p:spPr>
        <p:txBody>
          <a:bodyPr wrap="square" rtlCol="0">
            <a:spAutoFit/>
          </a:bodyPr>
          <a:lstStyle/>
          <a:p>
            <a:pPr algn="just"/>
            <a:r>
              <a:rPr lang="es-ES" sz="2000" b="1" dirty="0">
                <a:solidFill>
                  <a:schemeClr val="bg1"/>
                </a:solidFill>
              </a:rPr>
              <a:t>Recursos dedicados al mantenimiento</a:t>
            </a:r>
            <a:r>
              <a:rPr lang="es-ES" sz="2000" dirty="0">
                <a:solidFill>
                  <a:schemeClr val="bg1"/>
                </a:solidFill>
              </a:rPr>
              <a:t>:  El recurso clave es el humano. Lo habitual es que esta tarea sea asignada a personal nuevo recién incorporado a la organización, sin experiencia en el uso de las técnicas de ingeniería del software y sin conocimiento del programa; y como consecuencia de ello, raramente consiguen encontrar y corregir defectos o realizar modificaciones. Por lo tanto una mejora indispensable es constituir un grupo de programadores dedicados al mantenimiento de código antiguo.</a:t>
            </a:r>
          </a:p>
          <a:p>
            <a:pPr algn="just"/>
            <a:endParaRPr lang="es-ES" sz="2000" dirty="0">
              <a:solidFill>
                <a:schemeClr val="bg1"/>
              </a:solidFill>
            </a:endParaRPr>
          </a:p>
          <a:p>
            <a:pPr algn="just"/>
            <a:endParaRPr lang="es-ES" sz="2000" dirty="0">
              <a:solidFill>
                <a:schemeClr val="bg1"/>
              </a:solidFill>
            </a:endParaRPr>
          </a:p>
        </p:txBody>
      </p:sp>
    </p:spTree>
    <p:extLst>
      <p:ext uri="{BB962C8B-B14F-4D97-AF65-F5344CB8AC3E}">
        <p14:creationId xmlns:p14="http://schemas.microsoft.com/office/powerpoint/2010/main" val="40548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dirty="0">
                <a:solidFill>
                  <a:srgbClr val="92D050"/>
                </a:solidFill>
              </a:rPr>
              <a:t> </a:t>
            </a:r>
            <a:r>
              <a:rPr lang="es-ES" sz="2000" b="1" dirty="0">
                <a:solidFill>
                  <a:srgbClr val="92D050"/>
                </a:solidFill>
              </a:rPr>
              <a:t>Soluciones al problema de mantenimiento</a:t>
            </a:r>
            <a:endParaRPr lang="es-ES" b="1" dirty="0">
              <a:solidFill>
                <a:srgbClr val="92D050"/>
              </a:solidFill>
            </a:endParaRPr>
          </a:p>
        </p:txBody>
      </p:sp>
      <p:sp>
        <p:nvSpPr>
          <p:cNvPr id="5" name="TextBox 4"/>
          <p:cNvSpPr txBox="1"/>
          <p:nvPr/>
        </p:nvSpPr>
        <p:spPr>
          <a:xfrm>
            <a:off x="395536" y="980728"/>
            <a:ext cx="8352928" cy="5632311"/>
          </a:xfrm>
          <a:prstGeom prst="rect">
            <a:avLst/>
          </a:prstGeom>
          <a:noFill/>
        </p:spPr>
        <p:txBody>
          <a:bodyPr wrap="square" rtlCol="0">
            <a:spAutoFit/>
          </a:bodyPr>
          <a:lstStyle/>
          <a:p>
            <a:pPr algn="just"/>
            <a:r>
              <a:rPr lang="es-ES" b="1" dirty="0">
                <a:solidFill>
                  <a:schemeClr val="bg1"/>
                </a:solidFill>
              </a:rPr>
              <a:t>Gestión estructurada del mantenimiento: </a:t>
            </a:r>
            <a:r>
              <a:rPr lang="es-ES" dirty="0">
                <a:solidFill>
                  <a:schemeClr val="bg1"/>
                </a:solidFill>
              </a:rPr>
              <a:t>Si el mantenimiento no es estructurado se sufren las consecuencias: dolorosa evaluación del código, complicada comprensión del sistema por la pobre documentación interna, dificultad para descubrir las consecuencias de los cambios en el código y la imposibilidad de realizar pruebas de regresión (repetición de pruebas anteriores) debido a la inexistencia de registros de pruebas. </a:t>
            </a:r>
          </a:p>
          <a:p>
            <a:pPr algn="just"/>
            <a:r>
              <a:rPr lang="es-ES" dirty="0">
                <a:solidFill>
                  <a:schemeClr val="bg1"/>
                </a:solidFill>
              </a:rPr>
              <a:t>Sugerencias para mantener código heredado: </a:t>
            </a:r>
          </a:p>
          <a:p>
            <a:pPr algn="just"/>
            <a:endParaRPr lang="es-ES" dirty="0">
              <a:solidFill>
                <a:schemeClr val="bg1"/>
              </a:solidFill>
            </a:endParaRPr>
          </a:p>
          <a:p>
            <a:pPr marL="342900" indent="-342900" algn="just">
              <a:buFont typeface="Arial" panose="020B0604020202020204" pitchFamily="34" charset="0"/>
              <a:buChar char="•"/>
            </a:pPr>
            <a:r>
              <a:rPr lang="es-ES" dirty="0">
                <a:solidFill>
                  <a:schemeClr val="bg1"/>
                </a:solidFill>
              </a:rPr>
              <a:t>Obtener la máxima información sobre el programa antes de que surja el mantenimiento. </a:t>
            </a:r>
          </a:p>
          <a:p>
            <a:pPr marL="342900" indent="-342900" algn="just">
              <a:buFont typeface="Arial" panose="020B0604020202020204" pitchFamily="34" charset="0"/>
              <a:buChar char="•"/>
            </a:pPr>
            <a:r>
              <a:rPr lang="es-ES" dirty="0">
                <a:solidFill>
                  <a:schemeClr val="bg1"/>
                </a:solidFill>
              </a:rPr>
              <a:t>Conocer, entender y, en caso de no existir, dibujar el flujo de control del programa. </a:t>
            </a:r>
          </a:p>
          <a:p>
            <a:pPr marL="342900" indent="-342900" algn="just">
              <a:buFont typeface="Arial" panose="020B0604020202020204" pitchFamily="34" charset="0"/>
              <a:buChar char="•"/>
            </a:pPr>
            <a:r>
              <a:rPr lang="es-ES" dirty="0">
                <a:solidFill>
                  <a:schemeClr val="bg1"/>
                </a:solidFill>
              </a:rPr>
              <a:t>Evaluar la documentación. </a:t>
            </a:r>
          </a:p>
          <a:p>
            <a:pPr marL="342900" indent="-342900" algn="just">
              <a:buFont typeface="Arial" panose="020B0604020202020204" pitchFamily="34" charset="0"/>
              <a:buChar char="•"/>
            </a:pPr>
            <a:r>
              <a:rPr lang="es-ES" dirty="0">
                <a:solidFill>
                  <a:schemeClr val="bg1"/>
                </a:solidFill>
              </a:rPr>
              <a:t>Añadir comentarios al código para ayudar a su comprensión posterior. </a:t>
            </a:r>
          </a:p>
          <a:p>
            <a:pPr marL="342900" indent="-342900" algn="just">
              <a:buFont typeface="Arial" panose="020B0604020202020204" pitchFamily="34" charset="0"/>
              <a:buChar char="•"/>
            </a:pPr>
            <a:r>
              <a:rPr lang="es-ES" dirty="0">
                <a:solidFill>
                  <a:schemeClr val="bg1"/>
                </a:solidFill>
              </a:rPr>
              <a:t>Usar las ayudas de los compiladores. </a:t>
            </a:r>
          </a:p>
          <a:p>
            <a:pPr marL="342900" indent="-342900" algn="just">
              <a:buFont typeface="Arial" panose="020B0604020202020204" pitchFamily="34" charset="0"/>
              <a:buChar char="•"/>
            </a:pPr>
            <a:r>
              <a:rPr lang="es-ES" dirty="0">
                <a:solidFill>
                  <a:schemeClr val="bg1"/>
                </a:solidFill>
              </a:rPr>
              <a:t>Respetar el estilo y formato al realizar cambios. </a:t>
            </a:r>
          </a:p>
          <a:p>
            <a:pPr marL="342900" indent="-342900" algn="just">
              <a:buFont typeface="Arial" panose="020B0604020202020204" pitchFamily="34" charset="0"/>
              <a:buChar char="•"/>
            </a:pPr>
            <a:r>
              <a:rPr lang="es-ES" dirty="0">
                <a:solidFill>
                  <a:schemeClr val="bg1"/>
                </a:solidFill>
              </a:rPr>
              <a:t>Señalar las instrucciones del código cambiadas. </a:t>
            </a:r>
          </a:p>
          <a:p>
            <a:pPr marL="342900" indent="-342900" algn="just">
              <a:buFont typeface="Arial" panose="020B0604020202020204" pitchFamily="34" charset="0"/>
              <a:buChar char="•"/>
            </a:pPr>
            <a:r>
              <a:rPr lang="es-ES" dirty="0">
                <a:solidFill>
                  <a:schemeClr val="bg1"/>
                </a:solidFill>
              </a:rPr>
              <a:t>Guardar copia de seguridad antes de eliminar código. </a:t>
            </a:r>
          </a:p>
          <a:p>
            <a:pPr marL="342900" indent="-342900" algn="just">
              <a:buFont typeface="Arial" panose="020B0604020202020204" pitchFamily="34" charset="0"/>
              <a:buChar char="•"/>
            </a:pPr>
            <a:r>
              <a:rPr lang="es-ES" dirty="0">
                <a:solidFill>
                  <a:schemeClr val="bg1"/>
                </a:solidFill>
              </a:rPr>
              <a:t>Usar variables propias para evitar efectos secundarios. </a:t>
            </a:r>
          </a:p>
          <a:p>
            <a:pPr marL="342900" indent="-342900" algn="just">
              <a:buFont typeface="Arial" panose="020B0604020202020204" pitchFamily="34" charset="0"/>
              <a:buChar char="•"/>
            </a:pPr>
            <a:r>
              <a:rPr lang="es-ES" dirty="0">
                <a:solidFill>
                  <a:schemeClr val="bg1"/>
                </a:solidFill>
              </a:rPr>
              <a:t>Mantener un registro completo de las actividades de mantenimiento. </a:t>
            </a:r>
          </a:p>
        </p:txBody>
      </p:sp>
    </p:spTree>
    <p:extLst>
      <p:ext uri="{BB962C8B-B14F-4D97-AF65-F5344CB8AC3E}">
        <p14:creationId xmlns:p14="http://schemas.microsoft.com/office/powerpoint/2010/main" val="305580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pPr algn="just"/>
            <a:r>
              <a:rPr lang="es-ES" sz="2000" dirty="0">
                <a:solidFill>
                  <a:srgbClr val="92D050"/>
                </a:solidFill>
              </a:rPr>
              <a:t> </a:t>
            </a:r>
            <a:r>
              <a:rPr lang="es-ES" sz="2000" b="1" dirty="0">
                <a:solidFill>
                  <a:srgbClr val="92D050"/>
                </a:solidFill>
              </a:rPr>
              <a:t>Proceso de mantención</a:t>
            </a:r>
          </a:p>
        </p:txBody>
      </p:sp>
      <p:sp>
        <p:nvSpPr>
          <p:cNvPr id="5" name="TextBox 4"/>
          <p:cNvSpPr txBox="1"/>
          <p:nvPr/>
        </p:nvSpPr>
        <p:spPr>
          <a:xfrm>
            <a:off x="395536" y="1391285"/>
            <a:ext cx="8352928" cy="3477875"/>
          </a:xfrm>
          <a:prstGeom prst="rect">
            <a:avLst/>
          </a:prstGeom>
          <a:noFill/>
        </p:spPr>
        <p:txBody>
          <a:bodyPr wrap="square" rtlCol="0">
            <a:spAutoFit/>
          </a:bodyPr>
          <a:lstStyle/>
          <a:p>
            <a:pPr algn="just"/>
            <a:r>
              <a:rPr lang="es-ES" sz="2000" dirty="0">
                <a:solidFill>
                  <a:schemeClr val="bg1"/>
                </a:solidFill>
              </a:rPr>
              <a:t>Este proceso busca la coherencia y sostenibilidad de los servicios de software, para superar las pruebas operacionales o necesidades del cliente.</a:t>
            </a:r>
          </a:p>
          <a:p>
            <a:pPr algn="just"/>
            <a:r>
              <a:rPr lang="es-ES" sz="2000" dirty="0">
                <a:solidFill>
                  <a:schemeClr val="bg1"/>
                </a:solidFill>
              </a:rPr>
              <a:t>El proceso del ciclo de vida Mantenimiento de Software empieza con la implementación de éste proceso donde se planifica el mantenimiento y acaba con la retirada del producto. Incluye la modificación de código y documentación debido a algún problema o la necesidad de mantenimiento. El objetivo del Proceso de Mantenimiento es modificar un producto software existente preservando su integridad. Se debe tener en cuenta los requerimientos implícitos y las restricciones impuestas sobre el desarrollador original.</a:t>
            </a:r>
          </a:p>
        </p:txBody>
      </p:sp>
    </p:spTree>
    <p:extLst>
      <p:ext uri="{BB962C8B-B14F-4D97-AF65-F5344CB8AC3E}">
        <p14:creationId xmlns:p14="http://schemas.microsoft.com/office/powerpoint/2010/main" val="125532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pPr algn="just"/>
            <a:r>
              <a:rPr lang="es-ES" sz="2000" dirty="0">
                <a:solidFill>
                  <a:srgbClr val="92D050"/>
                </a:solidFill>
              </a:rPr>
              <a:t> </a:t>
            </a:r>
            <a:r>
              <a:rPr lang="es-ES" sz="2000" b="1" dirty="0">
                <a:solidFill>
                  <a:srgbClr val="92D050"/>
                </a:solidFill>
              </a:rPr>
              <a:t>Gestión del mantenimiento</a:t>
            </a:r>
          </a:p>
        </p:txBody>
      </p:sp>
      <p:sp>
        <p:nvSpPr>
          <p:cNvPr id="5" name="TextBox 4"/>
          <p:cNvSpPr txBox="1"/>
          <p:nvPr/>
        </p:nvSpPr>
        <p:spPr>
          <a:xfrm>
            <a:off x="395536" y="1240299"/>
            <a:ext cx="8352928" cy="4708981"/>
          </a:xfrm>
          <a:prstGeom prst="rect">
            <a:avLst/>
          </a:prstGeom>
          <a:noFill/>
        </p:spPr>
        <p:txBody>
          <a:bodyPr wrap="square" rtlCol="0">
            <a:spAutoFit/>
          </a:bodyPr>
          <a:lstStyle/>
          <a:p>
            <a:pPr algn="just"/>
            <a:r>
              <a:rPr lang="es-ES" sz="2000" dirty="0">
                <a:solidFill>
                  <a:schemeClr val="bg1"/>
                </a:solidFill>
              </a:rPr>
              <a:t>Estos procedimientos deben incluir:</a:t>
            </a:r>
          </a:p>
          <a:p>
            <a:pPr algn="just"/>
            <a:endParaRPr lang="es-ES" sz="2000" dirty="0">
              <a:solidFill>
                <a:schemeClr val="bg1"/>
              </a:solidFill>
            </a:endParaRPr>
          </a:p>
          <a:p>
            <a:pPr marL="342900" indent="-342900" algn="just">
              <a:buFont typeface="Arial" panose="020B0604020202020204" pitchFamily="34" charset="0"/>
              <a:buChar char="•"/>
            </a:pPr>
            <a:r>
              <a:rPr lang="es-ES" sz="2000" dirty="0">
                <a:solidFill>
                  <a:schemeClr val="bg1"/>
                </a:solidFill>
              </a:rPr>
              <a:t>Las reglas básicas usadas para determinar cuando el software debe ser corregido o cuando hace falta una nueva línea temporal (es decir el error es muy complejo) en este caso se debe usar el Proceso de Desarrollo. </a:t>
            </a:r>
          </a:p>
          <a:p>
            <a:pPr algn="just"/>
            <a:br>
              <a:rPr lang="es-ES" sz="2000" dirty="0">
                <a:solidFill>
                  <a:schemeClr val="bg1"/>
                </a:solidFill>
              </a:rPr>
            </a:br>
            <a:endParaRPr lang="es-ES" sz="2000" dirty="0">
              <a:solidFill>
                <a:schemeClr val="bg1"/>
              </a:solidFill>
            </a:endParaRPr>
          </a:p>
          <a:p>
            <a:pPr marL="342900" indent="-342900" algn="just">
              <a:buFont typeface="Arial" panose="020B0604020202020204" pitchFamily="34" charset="0"/>
              <a:buChar char="•"/>
            </a:pPr>
            <a:r>
              <a:rPr lang="es-ES" sz="2000" dirty="0">
                <a:solidFill>
                  <a:schemeClr val="bg1"/>
                </a:solidFill>
              </a:rPr>
              <a:t>Descripciones de los tipos de versiones dependiendo de la frecuencia con que se hacen o de los efectos en el software. Formas de informar al adquiriente sobre el estado del proyecto.</a:t>
            </a:r>
          </a:p>
          <a:p>
            <a:pPr marL="342900" indent="-342900" algn="just">
              <a:buFont typeface="Arial" panose="020B0604020202020204" pitchFamily="34" charset="0"/>
              <a:buChar char="•"/>
            </a:pPr>
            <a:endParaRPr lang="es-ES" sz="2000" dirty="0">
              <a:solidFill>
                <a:schemeClr val="bg1"/>
              </a:solidFill>
            </a:endParaRPr>
          </a:p>
          <a:p>
            <a:pPr marL="342900" indent="-342900" algn="just">
              <a:buFont typeface="Arial" panose="020B0604020202020204" pitchFamily="34" charset="0"/>
              <a:buChar char="•"/>
            </a:pPr>
            <a:r>
              <a:rPr lang="es-ES" sz="2000" dirty="0">
                <a:solidFill>
                  <a:schemeClr val="bg1"/>
                </a:solidFill>
              </a:rPr>
              <a:t>Métodos para confirmar que un cambio no provocará un nuevo error.</a:t>
            </a:r>
          </a:p>
          <a:p>
            <a:pPr marL="342900" indent="-342900" algn="just">
              <a:buFont typeface="Arial" panose="020B0604020202020204" pitchFamily="34" charset="0"/>
              <a:buChar char="•"/>
            </a:pPr>
            <a:endParaRPr lang="es-ES" sz="2000" dirty="0">
              <a:solidFill>
                <a:schemeClr val="bg1"/>
              </a:solidFill>
            </a:endParaRPr>
          </a:p>
          <a:p>
            <a:pPr marL="342900" indent="-342900" algn="just">
              <a:buFont typeface="Arial" panose="020B0604020202020204" pitchFamily="34" charset="0"/>
              <a:buChar char="•"/>
            </a:pPr>
            <a:r>
              <a:rPr lang="es-ES" sz="2000" dirty="0">
                <a:solidFill>
                  <a:schemeClr val="bg1"/>
                </a:solidFill>
              </a:rPr>
              <a:t>Clasificación de los tipos de cambio, urgencia y su interrelación</a:t>
            </a:r>
          </a:p>
        </p:txBody>
      </p:sp>
    </p:spTree>
    <p:extLst>
      <p:ext uri="{BB962C8B-B14F-4D97-AF65-F5344CB8AC3E}">
        <p14:creationId xmlns:p14="http://schemas.microsoft.com/office/powerpoint/2010/main" val="142694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pPr algn="just"/>
            <a:r>
              <a:rPr lang="es-ES" sz="2000" dirty="0">
                <a:solidFill>
                  <a:srgbClr val="92D050"/>
                </a:solidFill>
              </a:rPr>
              <a:t> </a:t>
            </a:r>
            <a:r>
              <a:rPr lang="es-ES" sz="2000" b="1" dirty="0">
                <a:solidFill>
                  <a:srgbClr val="92D050"/>
                </a:solidFill>
              </a:rPr>
              <a:t>Gestión del mantenimiento</a:t>
            </a:r>
          </a:p>
        </p:txBody>
      </p:sp>
      <p:sp>
        <p:nvSpPr>
          <p:cNvPr id="5" name="TextBox 4"/>
          <p:cNvSpPr txBox="1"/>
          <p:nvPr/>
        </p:nvSpPr>
        <p:spPr>
          <a:xfrm>
            <a:off x="395536" y="1240299"/>
            <a:ext cx="8352928" cy="4708981"/>
          </a:xfrm>
          <a:prstGeom prst="rect">
            <a:avLst/>
          </a:prstGeom>
          <a:noFill/>
        </p:spPr>
        <p:txBody>
          <a:bodyPr wrap="square" rtlCol="0">
            <a:spAutoFit/>
          </a:bodyPr>
          <a:lstStyle/>
          <a:p>
            <a:pPr algn="just"/>
            <a:r>
              <a:rPr lang="es-ES" sz="2000" b="1" dirty="0">
                <a:solidFill>
                  <a:schemeClr val="bg1"/>
                </a:solidFill>
              </a:rPr>
              <a:t>Medida del software</a:t>
            </a:r>
          </a:p>
          <a:p>
            <a:pPr algn="just"/>
            <a:endParaRPr lang="es-ES" sz="2000" b="1" dirty="0">
              <a:solidFill>
                <a:schemeClr val="bg1"/>
              </a:solidFill>
            </a:endParaRPr>
          </a:p>
          <a:p>
            <a:pPr algn="just"/>
            <a:r>
              <a:rPr lang="es-ES" sz="2000" dirty="0">
                <a:solidFill>
                  <a:schemeClr val="bg1"/>
                </a:solidFill>
              </a:rPr>
              <a:t>La calidad del software es una consideración importante en el mantenimiento de un producto de software.</a:t>
            </a:r>
          </a:p>
          <a:p>
            <a:pPr algn="just"/>
            <a:endParaRPr lang="es-ES" sz="2000" dirty="0">
              <a:solidFill>
                <a:schemeClr val="bg1"/>
              </a:solidFill>
            </a:endParaRPr>
          </a:p>
          <a:p>
            <a:pPr marL="1257300" lvl="2" indent="-342900" algn="just">
              <a:buFont typeface="Arial" panose="020B0604020202020204" pitchFamily="34" charset="0"/>
              <a:buChar char="•"/>
            </a:pPr>
            <a:r>
              <a:rPr lang="es-ES" sz="2000" dirty="0">
                <a:solidFill>
                  <a:schemeClr val="bg1"/>
                </a:solidFill>
              </a:rPr>
              <a:t>Planificación de la calidad</a:t>
            </a:r>
          </a:p>
          <a:p>
            <a:pPr marL="1257300" lvl="2" indent="-342900" algn="just">
              <a:buFont typeface="Arial" panose="020B0604020202020204" pitchFamily="34" charset="0"/>
              <a:buChar char="•"/>
            </a:pPr>
            <a:r>
              <a:rPr lang="es-ES" sz="2000" dirty="0">
                <a:solidFill>
                  <a:schemeClr val="bg1"/>
                </a:solidFill>
              </a:rPr>
              <a:t>Aseguramiento de calidad</a:t>
            </a:r>
          </a:p>
          <a:p>
            <a:pPr marL="1257300" lvl="2" indent="-342900" algn="just">
              <a:buFont typeface="Arial" panose="020B0604020202020204" pitchFamily="34" charset="0"/>
              <a:buChar char="•"/>
            </a:pPr>
            <a:r>
              <a:rPr lang="es-ES" sz="2000" dirty="0">
                <a:solidFill>
                  <a:schemeClr val="bg1"/>
                </a:solidFill>
              </a:rPr>
              <a:t>Control de calidad</a:t>
            </a:r>
          </a:p>
          <a:p>
            <a:pPr marL="1257300" lvl="2" indent="-342900" algn="just">
              <a:buFont typeface="Arial" panose="020B0604020202020204" pitchFamily="34" charset="0"/>
              <a:buChar char="•"/>
            </a:pPr>
            <a:endParaRPr lang="es-ES" sz="2000" dirty="0">
              <a:solidFill>
                <a:schemeClr val="bg1"/>
              </a:solidFill>
            </a:endParaRPr>
          </a:p>
          <a:p>
            <a:pPr algn="just"/>
            <a:r>
              <a:rPr lang="es-ES" sz="2000" b="1" dirty="0">
                <a:solidFill>
                  <a:schemeClr val="bg1"/>
                </a:solidFill>
              </a:rPr>
              <a:t>Documentación del proceso</a:t>
            </a:r>
          </a:p>
          <a:p>
            <a:pPr algn="just"/>
            <a:endParaRPr lang="es-ES" sz="2000" b="1" dirty="0">
              <a:solidFill>
                <a:schemeClr val="bg1"/>
              </a:solidFill>
            </a:endParaRPr>
          </a:p>
          <a:p>
            <a:pPr algn="just"/>
            <a:r>
              <a:rPr lang="es-ES" sz="2000" dirty="0">
                <a:solidFill>
                  <a:schemeClr val="bg1"/>
                </a:solidFill>
              </a:rPr>
              <a:t>El Proceso de Mantenimiento detallado debe documentarse de tal forma que todo el personal de mantenimiento siga el mismo proceso. Las métricas deben apoyar el proceso y los esfuerzos para la mejora del proceso de software.</a:t>
            </a:r>
          </a:p>
        </p:txBody>
      </p:sp>
    </p:spTree>
    <p:extLst>
      <p:ext uri="{BB962C8B-B14F-4D97-AF65-F5344CB8AC3E}">
        <p14:creationId xmlns:p14="http://schemas.microsoft.com/office/powerpoint/2010/main" val="25950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96349" y="188640"/>
            <a:ext cx="8352928" cy="6247864"/>
          </a:xfrm>
          <a:prstGeom prst="rect">
            <a:avLst/>
          </a:prstGeom>
          <a:noFill/>
        </p:spPr>
        <p:txBody>
          <a:bodyPr wrap="square" rtlCol="0">
            <a:spAutoFit/>
          </a:bodyPr>
          <a:lstStyle/>
          <a:p>
            <a:pPr algn="just"/>
            <a:r>
              <a:rPr lang="es-ES" sz="2000" b="1" dirty="0">
                <a:solidFill>
                  <a:srgbClr val="92D050"/>
                </a:solidFill>
              </a:rPr>
              <a:t>Involucramiento temprano en el desarrollo</a:t>
            </a:r>
          </a:p>
          <a:p>
            <a:pPr algn="just"/>
            <a:endParaRPr lang="es-ES" sz="2000" b="1" dirty="0">
              <a:solidFill>
                <a:schemeClr val="bg1"/>
              </a:solidFill>
            </a:endParaRPr>
          </a:p>
          <a:p>
            <a:pPr algn="just"/>
            <a:r>
              <a:rPr lang="es-ES" sz="2000" dirty="0">
                <a:solidFill>
                  <a:schemeClr val="bg1"/>
                </a:solidFill>
              </a:rPr>
              <a:t>Los datos reales indican que el coste del mantenimiento y la habilidad del mantenedor para conducir el Proceso de Mantenimiento están muy influenciados por lo que ocurre o no durante el proceso de desarrollo. Por ello, cuando sea posible, el mantenedor debe poder intervenir durante el desarrollo.</a:t>
            </a:r>
          </a:p>
          <a:p>
            <a:pPr algn="just"/>
            <a:endParaRPr lang="es-ES" sz="2000" dirty="0">
              <a:solidFill>
                <a:schemeClr val="bg1"/>
              </a:solidFill>
            </a:endParaRPr>
          </a:p>
          <a:p>
            <a:pPr algn="just"/>
            <a:r>
              <a:rPr lang="es-ES" sz="2000" dirty="0">
                <a:solidFill>
                  <a:schemeClr val="bg1"/>
                </a:solidFill>
              </a:rPr>
              <a:t>Entre las funciones que desarrolla el mantenedor se debe incluir:</a:t>
            </a:r>
          </a:p>
          <a:p>
            <a:pPr algn="just"/>
            <a:endParaRPr lang="es-ES" sz="2000" dirty="0">
              <a:solidFill>
                <a:schemeClr val="bg1"/>
              </a:solidFill>
            </a:endParaRPr>
          </a:p>
          <a:p>
            <a:pPr marL="800100" lvl="1" indent="-342900" algn="just">
              <a:buFont typeface="Arial" panose="020B0604020202020204" pitchFamily="34" charset="0"/>
              <a:buChar char="•"/>
            </a:pPr>
            <a:r>
              <a:rPr lang="es-ES" sz="2000" dirty="0">
                <a:solidFill>
                  <a:schemeClr val="bg1"/>
                </a:solidFill>
              </a:rPr>
              <a:t>Plan para la estrategia de soporte al producto. Esto determina que clase de servicios, de que tipo y de que forma los vamos a ofrecer.</a:t>
            </a:r>
          </a:p>
          <a:p>
            <a:pPr marL="800100" lvl="1" indent="-342900" algn="just">
              <a:buFont typeface="Arial" panose="020B0604020202020204" pitchFamily="34" charset="0"/>
              <a:buChar char="•"/>
            </a:pPr>
            <a:r>
              <a:rPr lang="es-ES" sz="2000" dirty="0">
                <a:solidFill>
                  <a:schemeClr val="bg1"/>
                </a:solidFill>
              </a:rPr>
              <a:t>Asegurar que el producto puede recibir soporte.</a:t>
            </a:r>
          </a:p>
          <a:p>
            <a:pPr marL="800100" lvl="1" indent="-342900" algn="just">
              <a:buFont typeface="Arial" panose="020B0604020202020204" pitchFamily="34" charset="0"/>
              <a:buChar char="•"/>
            </a:pPr>
            <a:r>
              <a:rPr lang="es-ES" sz="2000" dirty="0">
                <a:solidFill>
                  <a:schemeClr val="bg1"/>
                </a:solidFill>
              </a:rPr>
              <a:t>Dar soporte a la planificación de la transición de desarrollo a mantenimiento.</a:t>
            </a:r>
          </a:p>
          <a:p>
            <a:pPr marL="800100" lvl="1" indent="-342900" algn="just">
              <a:buFont typeface="Arial" panose="020B0604020202020204" pitchFamily="34" charset="0"/>
              <a:buChar char="•"/>
            </a:pPr>
            <a:r>
              <a:rPr lang="es-ES" sz="2000" dirty="0">
                <a:solidFill>
                  <a:schemeClr val="bg1"/>
                </a:solidFill>
              </a:rPr>
              <a:t>Participar en las revisiones.</a:t>
            </a:r>
          </a:p>
          <a:p>
            <a:pPr marL="800100" lvl="1" indent="-342900" algn="just">
              <a:buFont typeface="Arial" panose="020B0604020202020204" pitchFamily="34" charset="0"/>
              <a:buChar char="•"/>
            </a:pPr>
            <a:r>
              <a:rPr lang="es-ES" sz="2000" dirty="0">
                <a:solidFill>
                  <a:schemeClr val="bg1"/>
                </a:solidFill>
              </a:rPr>
              <a:t>Realizar análisis del código.</a:t>
            </a:r>
          </a:p>
          <a:p>
            <a:pPr marL="800100" lvl="1" indent="-342900" algn="just">
              <a:buFont typeface="Arial" panose="020B0604020202020204" pitchFamily="34" charset="0"/>
              <a:buChar char="•"/>
            </a:pPr>
            <a:r>
              <a:rPr lang="es-ES" sz="2000" dirty="0">
                <a:solidFill>
                  <a:schemeClr val="bg1"/>
                </a:solidFill>
              </a:rPr>
              <a:t>Hacer un estudio continuo de los requerimientos.</a:t>
            </a:r>
          </a:p>
          <a:p>
            <a:pPr marL="800100" lvl="1" indent="-342900" algn="just">
              <a:buFont typeface="Arial" panose="020B0604020202020204" pitchFamily="34" charset="0"/>
              <a:buChar char="•"/>
            </a:pPr>
            <a:r>
              <a:rPr lang="es-ES" sz="2000" dirty="0">
                <a:solidFill>
                  <a:schemeClr val="bg1"/>
                </a:solidFill>
              </a:rPr>
              <a:t>Ejecutar la Verificación y Validación.</a:t>
            </a:r>
          </a:p>
        </p:txBody>
      </p:sp>
    </p:spTree>
    <p:extLst>
      <p:ext uri="{BB962C8B-B14F-4D97-AF65-F5344CB8AC3E}">
        <p14:creationId xmlns:p14="http://schemas.microsoft.com/office/powerpoint/2010/main" val="110555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96349" y="188640"/>
            <a:ext cx="8352928" cy="5016758"/>
          </a:xfrm>
          <a:prstGeom prst="rect">
            <a:avLst/>
          </a:prstGeom>
          <a:noFill/>
        </p:spPr>
        <p:txBody>
          <a:bodyPr wrap="square" rtlCol="0">
            <a:spAutoFit/>
          </a:bodyPr>
          <a:lstStyle/>
          <a:p>
            <a:pPr algn="just"/>
            <a:r>
              <a:rPr lang="es-ES" sz="2100" b="1" dirty="0">
                <a:solidFill>
                  <a:srgbClr val="92D050"/>
                </a:solidFill>
              </a:rPr>
              <a:t>Mantenibilidad</a:t>
            </a:r>
          </a:p>
          <a:p>
            <a:pPr algn="just"/>
            <a:endParaRPr lang="es-ES" sz="2000" b="1" dirty="0"/>
          </a:p>
          <a:p>
            <a:pPr algn="just"/>
            <a:r>
              <a:rPr lang="es-ES" sz="2000" dirty="0">
                <a:solidFill>
                  <a:schemeClr val="bg1"/>
                </a:solidFill>
              </a:rPr>
              <a:t>La mantenibilidad es una característica de calidad del software que afecta a la velocidad y facilidad con que podrá ser cambiado después de su puesta en operación (utilización real por los usuarios).</a:t>
            </a:r>
          </a:p>
          <a:p>
            <a:pPr algn="just"/>
            <a:endParaRPr lang="es-ES" sz="2000" dirty="0">
              <a:solidFill>
                <a:schemeClr val="bg1"/>
              </a:solidFill>
            </a:endParaRPr>
          </a:p>
          <a:p>
            <a:pPr algn="just"/>
            <a:r>
              <a:rPr lang="es-ES" sz="2000" dirty="0">
                <a:solidFill>
                  <a:schemeClr val="bg1"/>
                </a:solidFill>
              </a:rPr>
              <a:t>La mantenibilidad es una característica del software importante tanto para el adquiriente, como para el proveedor y el usuario.</a:t>
            </a:r>
          </a:p>
          <a:p>
            <a:pPr algn="just"/>
            <a:endParaRPr lang="es-ES" sz="2000" dirty="0">
              <a:solidFill>
                <a:schemeClr val="bg1"/>
              </a:solidFill>
            </a:endParaRPr>
          </a:p>
          <a:p>
            <a:pPr algn="just"/>
            <a:r>
              <a:rPr lang="es-ES" sz="2000" dirty="0">
                <a:solidFill>
                  <a:schemeClr val="bg1"/>
                </a:solidFill>
              </a:rPr>
              <a:t>Los requerimientos de mantenibilidad deben incluirse en la </a:t>
            </a:r>
            <a:r>
              <a:rPr lang="es-ES" sz="2000" b="1" dirty="0">
                <a:solidFill>
                  <a:schemeClr val="bg1"/>
                </a:solidFill>
              </a:rPr>
              <a:t>Actividad de Iniciación</a:t>
            </a:r>
            <a:r>
              <a:rPr lang="es-ES" sz="2000" dirty="0">
                <a:solidFill>
                  <a:schemeClr val="bg1"/>
                </a:solidFill>
              </a:rPr>
              <a:t> durante el </a:t>
            </a:r>
            <a:r>
              <a:rPr lang="es-ES" sz="2000" b="1" dirty="0">
                <a:solidFill>
                  <a:schemeClr val="bg1"/>
                </a:solidFill>
              </a:rPr>
              <a:t>Proceso de Adquisición </a:t>
            </a:r>
            <a:r>
              <a:rPr lang="es-ES" sz="2000" dirty="0">
                <a:solidFill>
                  <a:schemeClr val="bg1"/>
                </a:solidFill>
              </a:rPr>
              <a:t>y deben evaluarse durante el </a:t>
            </a:r>
            <a:r>
              <a:rPr lang="es-ES" sz="2000" b="1" dirty="0">
                <a:solidFill>
                  <a:schemeClr val="bg1"/>
                </a:solidFill>
              </a:rPr>
              <a:t>Proceso de Desarrollo</a:t>
            </a:r>
            <a:r>
              <a:rPr lang="es-ES" sz="2000" dirty="0">
                <a:solidFill>
                  <a:schemeClr val="bg1"/>
                </a:solidFill>
              </a:rPr>
              <a:t>. Las variaciones en el diseño deben ser supervisadas durante el desarrollo para establecer su impacto sobre la mantenibilidad. Deben realizarse varios tipos de medidas para poder estimar la calidad del software. La evaluación podrá ser cualitativa o cuantitativa.</a:t>
            </a:r>
          </a:p>
        </p:txBody>
      </p:sp>
    </p:spTree>
    <p:extLst>
      <p:ext uri="{BB962C8B-B14F-4D97-AF65-F5344CB8AC3E}">
        <p14:creationId xmlns:p14="http://schemas.microsoft.com/office/powerpoint/2010/main" val="373378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96348" y="188640"/>
            <a:ext cx="8568139" cy="6263253"/>
          </a:xfrm>
          <a:prstGeom prst="rect">
            <a:avLst/>
          </a:prstGeom>
          <a:noFill/>
        </p:spPr>
        <p:txBody>
          <a:bodyPr wrap="square" rtlCol="0">
            <a:spAutoFit/>
          </a:bodyPr>
          <a:lstStyle/>
          <a:p>
            <a:pPr algn="just"/>
            <a:r>
              <a:rPr lang="es-ES" sz="2000" b="1" dirty="0">
                <a:solidFill>
                  <a:srgbClr val="92D050"/>
                </a:solidFill>
              </a:rPr>
              <a:t>Mantenibilidad y el proceso de desarrollo</a:t>
            </a:r>
          </a:p>
          <a:p>
            <a:pPr algn="just"/>
            <a:endParaRPr lang="es-ES" sz="2000" b="1" dirty="0">
              <a:solidFill>
                <a:schemeClr val="bg1"/>
              </a:solidFill>
            </a:endParaRPr>
          </a:p>
          <a:p>
            <a:pPr algn="just"/>
            <a:r>
              <a:rPr lang="es-ES" sz="1900" dirty="0">
                <a:solidFill>
                  <a:schemeClr val="bg1"/>
                </a:solidFill>
              </a:rPr>
              <a:t>La mantenibilidad debe tenerse en cuenta antes de empezar a desarrollar. El mantenedor debe preparar un Plan de Mantenibilidad que establezca prácticas específicas de mantenibilidad, así como recursos y secuencias relevantes de actividades. La capacidad para supervisar y evaluar aspectos de mantenibilidad debería ser desarrollada durante el desarrollo de software.</a:t>
            </a:r>
          </a:p>
          <a:p>
            <a:pPr algn="just"/>
            <a:endParaRPr lang="es-ES" sz="1900" dirty="0">
              <a:solidFill>
                <a:schemeClr val="bg1"/>
              </a:solidFill>
            </a:endParaRPr>
          </a:p>
          <a:p>
            <a:pPr algn="just"/>
            <a:r>
              <a:rPr lang="es-ES" sz="1900" dirty="0">
                <a:solidFill>
                  <a:schemeClr val="bg1"/>
                </a:solidFill>
              </a:rPr>
              <a:t>Por ejemplo, los siguientes aspectos, que afectan a la mantenibilidad, deben ser tomados en cuenta al elegir el lenguaje de programación:</a:t>
            </a:r>
          </a:p>
          <a:p>
            <a:pPr algn="just"/>
            <a:endParaRPr lang="es-ES" sz="1900" dirty="0">
              <a:solidFill>
                <a:schemeClr val="bg1"/>
              </a:solidFill>
            </a:endParaRPr>
          </a:p>
          <a:p>
            <a:pPr marL="800100" lvl="1" indent="-342900">
              <a:buFont typeface="Arial" panose="020B0604020202020204" pitchFamily="34" charset="0"/>
              <a:buChar char="•"/>
            </a:pPr>
            <a:r>
              <a:rPr lang="es-ES" sz="1900" dirty="0">
                <a:solidFill>
                  <a:schemeClr val="bg1"/>
                </a:solidFill>
              </a:rPr>
              <a:t>Portabilidad - legibilidad - estabilidad - auto- documentación</a:t>
            </a:r>
          </a:p>
          <a:p>
            <a:pPr marL="800100" lvl="1" indent="-342900">
              <a:buFont typeface="Arial" panose="020B0604020202020204" pitchFamily="34" charset="0"/>
              <a:buChar char="•"/>
            </a:pPr>
            <a:r>
              <a:rPr lang="es-ES" sz="1900" dirty="0">
                <a:solidFill>
                  <a:schemeClr val="bg1"/>
                </a:solidFill>
              </a:rPr>
              <a:t>Posibilidades de estructuración - facilidad para producir nuevas versiones</a:t>
            </a:r>
          </a:p>
          <a:p>
            <a:pPr marL="800100" lvl="1" indent="-342900">
              <a:buFont typeface="Arial" panose="020B0604020202020204" pitchFamily="34" charset="0"/>
              <a:buChar char="•"/>
            </a:pPr>
            <a:r>
              <a:rPr lang="es-ES" sz="1900" dirty="0">
                <a:solidFill>
                  <a:schemeClr val="bg1"/>
                </a:solidFill>
              </a:rPr>
              <a:t>Posibilidades de estructuras de datos - disponibilidad de compiladores, etc.</a:t>
            </a:r>
          </a:p>
          <a:p>
            <a:pPr marL="800100" lvl="1" indent="-342900">
              <a:buFont typeface="Arial" panose="020B0604020202020204" pitchFamily="34" charset="0"/>
              <a:buChar char="•"/>
            </a:pPr>
            <a:r>
              <a:rPr lang="es-ES" sz="1900" dirty="0">
                <a:solidFill>
                  <a:schemeClr val="bg1"/>
                </a:solidFill>
              </a:rPr>
              <a:t>Estabilidad de compiladores, etc. - tolerancia a "trucos" de programación</a:t>
            </a:r>
          </a:p>
          <a:p>
            <a:pPr marL="800100" lvl="1" indent="-342900">
              <a:buFont typeface="Arial" panose="020B0604020202020204" pitchFamily="34" charset="0"/>
              <a:buChar char="•"/>
            </a:pPr>
            <a:r>
              <a:rPr lang="es-ES" sz="1900" dirty="0">
                <a:solidFill>
                  <a:schemeClr val="bg1"/>
                </a:solidFill>
              </a:rPr>
              <a:t>Disponibilidad de SEE y STE - éxito de las herramientas de desarrollo</a:t>
            </a:r>
          </a:p>
          <a:p>
            <a:pPr marL="800100" lvl="1" indent="-342900">
              <a:buFont typeface="Arial" panose="020B0604020202020204" pitchFamily="34" charset="0"/>
              <a:buChar char="•"/>
            </a:pPr>
            <a:r>
              <a:rPr lang="es-ES" sz="1900" dirty="0">
                <a:solidFill>
                  <a:schemeClr val="bg1"/>
                </a:solidFill>
              </a:rPr>
              <a:t>Posibilidades de pruebas en compilación y ejecución</a:t>
            </a:r>
          </a:p>
        </p:txBody>
      </p:sp>
    </p:spTree>
    <p:extLst>
      <p:ext uri="{BB962C8B-B14F-4D97-AF65-F5344CB8AC3E}">
        <p14:creationId xmlns:p14="http://schemas.microsoft.com/office/powerpoint/2010/main" val="55207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1292662"/>
          </a:xfrm>
          <a:prstGeom prst="rect">
            <a:avLst/>
          </a:prstGeom>
          <a:noFill/>
        </p:spPr>
        <p:txBody>
          <a:bodyPr wrap="square" rtlCol="0">
            <a:spAutoFit/>
          </a:bodyPr>
          <a:lstStyle/>
          <a:p>
            <a:r>
              <a:rPr lang="es-ES" sz="2000" dirty="0">
                <a:solidFill>
                  <a:srgbClr val="92D050"/>
                </a:solidFill>
              </a:rPr>
              <a:t>MANTENCION DE SOFTWARE</a:t>
            </a:r>
          </a:p>
          <a:p>
            <a:endParaRPr lang="es-ES" sz="2000" dirty="0">
              <a:solidFill>
                <a:srgbClr val="92D050"/>
              </a:solidFill>
            </a:endParaRPr>
          </a:p>
          <a:p>
            <a:r>
              <a:rPr lang="es-ES" sz="2000" dirty="0">
                <a:solidFill>
                  <a:srgbClr val="92D050"/>
                </a:solidFill>
              </a:rPr>
              <a:t>DEFINICIONES</a:t>
            </a:r>
          </a:p>
          <a:p>
            <a:r>
              <a:rPr lang="es-ES" dirty="0">
                <a:solidFill>
                  <a:srgbClr val="92D050"/>
                </a:solidFill>
              </a:rPr>
              <a:t> </a:t>
            </a:r>
          </a:p>
        </p:txBody>
      </p:sp>
      <p:sp>
        <p:nvSpPr>
          <p:cNvPr id="5" name="TextBox 4"/>
          <p:cNvSpPr txBox="1"/>
          <p:nvPr/>
        </p:nvSpPr>
        <p:spPr>
          <a:xfrm>
            <a:off x="395536" y="1268760"/>
            <a:ext cx="8352928" cy="3785652"/>
          </a:xfrm>
          <a:prstGeom prst="rect">
            <a:avLst/>
          </a:prstGeom>
          <a:noFill/>
        </p:spPr>
        <p:txBody>
          <a:bodyPr wrap="square" rtlCol="0">
            <a:spAutoFit/>
          </a:bodyPr>
          <a:lstStyle/>
          <a:p>
            <a:pPr algn="just"/>
            <a:r>
              <a:rPr lang="es-ES" sz="2000" dirty="0">
                <a:solidFill>
                  <a:schemeClr val="bg1"/>
                </a:solidFill>
              </a:rPr>
              <a:t>Cualquier esfuerzo de Ingeniería del Software – si termina con éxito – acaba por producir un determinado producto software, orientado a satisfacer ciertos requisitos previamente establecidos. </a:t>
            </a:r>
            <a:r>
              <a:rPr lang="es-ES" sz="2000" b="1" dirty="0">
                <a:solidFill>
                  <a:schemeClr val="bg1"/>
                </a:solidFill>
              </a:rPr>
              <a:t>El mantenimiento en este contexto se entiende de manera general como las actividades de cambio de ese producto</a:t>
            </a:r>
            <a:r>
              <a:rPr lang="es-ES" sz="2000" dirty="0">
                <a:solidFill>
                  <a:schemeClr val="bg1"/>
                </a:solidFill>
              </a:rPr>
              <a:t>. Ahora bien, el cambio se puede entender de diferentes maneras. </a:t>
            </a:r>
          </a:p>
          <a:p>
            <a:pPr algn="just"/>
            <a:endParaRPr lang="es-ES" sz="2000" dirty="0">
              <a:solidFill>
                <a:schemeClr val="bg1"/>
              </a:solidFill>
            </a:endParaRPr>
          </a:p>
          <a:p>
            <a:pPr algn="just"/>
            <a:r>
              <a:rPr lang="es-ES" sz="2000" dirty="0">
                <a:solidFill>
                  <a:schemeClr val="bg1"/>
                </a:solidFill>
              </a:rPr>
              <a:t>Comenzando por lo básico, la definición de </a:t>
            </a:r>
            <a:r>
              <a:rPr lang="es-ES" sz="2000" b="1" dirty="0">
                <a:solidFill>
                  <a:schemeClr val="bg1"/>
                </a:solidFill>
              </a:rPr>
              <a:t>“Mantenimiento del Software” </a:t>
            </a:r>
            <a:r>
              <a:rPr lang="es-ES" sz="2000" dirty="0">
                <a:solidFill>
                  <a:schemeClr val="bg1"/>
                </a:solidFill>
              </a:rPr>
              <a:t>del estándar IEEE 1219 es: </a:t>
            </a:r>
            <a:r>
              <a:rPr lang="es-ES" sz="2000" i="1" dirty="0">
                <a:solidFill>
                  <a:schemeClr val="bg1"/>
                </a:solidFill>
              </a:rPr>
              <a:t>“El mantenimiento del software es la modificación de un producto software después de la entrega para corregir fallos, para mejorar el rendimiento u otros atributos, o para adaptar el producto a un entorno modificado”.</a:t>
            </a:r>
          </a:p>
        </p:txBody>
      </p:sp>
    </p:spTree>
    <p:extLst>
      <p:ext uri="{BB962C8B-B14F-4D97-AF65-F5344CB8AC3E}">
        <p14:creationId xmlns:p14="http://schemas.microsoft.com/office/powerpoint/2010/main" val="200837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2C3C43"/>
        </a:solidFill>
        <a:effectLst/>
      </p:bgPr>
    </p:bg>
    <p:spTree>
      <p:nvGrpSpPr>
        <p:cNvPr id="1" name=""/>
        <p:cNvGrpSpPr/>
        <p:nvPr/>
      </p:nvGrpSpPr>
      <p:grpSpPr>
        <a:xfrm>
          <a:off x="0" y="0"/>
          <a:ext cx="0" cy="0"/>
          <a:chOff x="0" y="0"/>
          <a:chExt cx="0" cy="0"/>
        </a:xfrm>
      </p:grpSpPr>
      <p:sp>
        <p:nvSpPr>
          <p:cNvPr id="4" name="TextBox 3"/>
          <p:cNvSpPr txBox="1"/>
          <p:nvPr/>
        </p:nvSpPr>
        <p:spPr>
          <a:xfrm>
            <a:off x="255983" y="188640"/>
            <a:ext cx="7776864" cy="1292662"/>
          </a:xfrm>
          <a:prstGeom prst="rect">
            <a:avLst/>
          </a:prstGeom>
          <a:noFill/>
        </p:spPr>
        <p:txBody>
          <a:bodyPr wrap="square" rtlCol="0">
            <a:spAutoFit/>
          </a:bodyPr>
          <a:lstStyle/>
          <a:p>
            <a:r>
              <a:rPr lang="es-ES" sz="2000" dirty="0">
                <a:solidFill>
                  <a:srgbClr val="92D050"/>
                </a:solidFill>
              </a:rPr>
              <a:t>MANTENCION DE SOFTWARE</a:t>
            </a:r>
          </a:p>
          <a:p>
            <a:endParaRPr lang="es-ES" sz="2000" dirty="0">
              <a:solidFill>
                <a:srgbClr val="92D050"/>
              </a:solidFill>
            </a:endParaRPr>
          </a:p>
          <a:p>
            <a:r>
              <a:rPr lang="es-ES" sz="2000" dirty="0">
                <a:solidFill>
                  <a:srgbClr val="92D050"/>
                </a:solidFill>
              </a:rPr>
              <a:t>DEFINICIONES</a:t>
            </a:r>
          </a:p>
          <a:p>
            <a:r>
              <a:rPr lang="es-ES" dirty="0"/>
              <a:t> </a:t>
            </a:r>
          </a:p>
        </p:txBody>
      </p:sp>
      <p:sp>
        <p:nvSpPr>
          <p:cNvPr id="5" name="TextBox 4"/>
          <p:cNvSpPr txBox="1"/>
          <p:nvPr/>
        </p:nvSpPr>
        <p:spPr>
          <a:xfrm>
            <a:off x="395536" y="1268760"/>
            <a:ext cx="8352928" cy="3785652"/>
          </a:xfrm>
          <a:prstGeom prst="rect">
            <a:avLst/>
          </a:prstGeom>
          <a:noFill/>
        </p:spPr>
        <p:txBody>
          <a:bodyPr wrap="square" rtlCol="0">
            <a:spAutoFit/>
          </a:bodyPr>
          <a:lstStyle/>
          <a:p>
            <a:pPr algn="just"/>
            <a:r>
              <a:rPr lang="es-ES" sz="2000" dirty="0">
                <a:solidFill>
                  <a:schemeClr val="bg1"/>
                </a:solidFill>
              </a:rPr>
              <a:t>Por ejemplo, </a:t>
            </a:r>
            <a:r>
              <a:rPr lang="es-ES" sz="2000" dirty="0" err="1">
                <a:solidFill>
                  <a:schemeClr val="bg1"/>
                </a:solidFill>
              </a:rPr>
              <a:t>Pigoski</a:t>
            </a:r>
            <a:r>
              <a:rPr lang="es-ES" sz="2000" dirty="0">
                <a:solidFill>
                  <a:schemeClr val="bg1"/>
                </a:solidFill>
              </a:rPr>
              <a:t> </a:t>
            </a:r>
            <a:r>
              <a:rPr lang="es-ES" sz="2000" b="1" baseline="30000" dirty="0">
                <a:solidFill>
                  <a:schemeClr val="bg1"/>
                </a:solidFill>
              </a:rPr>
              <a:t>1</a:t>
            </a:r>
            <a:r>
              <a:rPr lang="es-ES" sz="2000" dirty="0">
                <a:solidFill>
                  <a:schemeClr val="bg1"/>
                </a:solidFill>
              </a:rPr>
              <a:t> (1997) resalta que hay una necesidad de comenzar a considerar el mantenimiento desde el mismo momento en que comienza el desarrollo:</a:t>
            </a:r>
          </a:p>
          <a:p>
            <a:pPr algn="just"/>
            <a:endParaRPr lang="es-ES" sz="2000" dirty="0">
              <a:solidFill>
                <a:schemeClr val="bg1"/>
              </a:solidFill>
            </a:endParaRPr>
          </a:p>
          <a:p>
            <a:pPr algn="just"/>
            <a:r>
              <a:rPr lang="es-ES" sz="2000" dirty="0">
                <a:solidFill>
                  <a:schemeClr val="bg1"/>
                </a:solidFill>
              </a:rPr>
              <a:t>El mantenimiento del software es la totalidad de las actividades necesarias para proporcionar soporte económico (</a:t>
            </a:r>
            <a:r>
              <a:rPr lang="es-ES" sz="2000" dirty="0" err="1">
                <a:solidFill>
                  <a:schemeClr val="bg1"/>
                </a:solidFill>
              </a:rPr>
              <a:t>cost-effective</a:t>
            </a:r>
            <a:r>
              <a:rPr lang="es-ES" sz="2000" dirty="0">
                <a:solidFill>
                  <a:schemeClr val="bg1"/>
                </a:solidFill>
              </a:rPr>
              <a:t>) al sistema software. Estas actividades se desarrollan tanto antes como después de la entrega. Las actividades previas a la entrega incluyen la planificación de las operaciones posteriores a la entrega, planificación del soporte y determinación de la logística. Las actividades posteriores a la entrega incluyen la modificación del software, la formación de usuarios, y la operación de un </a:t>
            </a:r>
            <a:r>
              <a:rPr lang="es-ES" sz="2000" b="1" dirty="0" err="1">
                <a:solidFill>
                  <a:schemeClr val="bg1"/>
                </a:solidFill>
              </a:rPr>
              <a:t>Help</a:t>
            </a:r>
            <a:r>
              <a:rPr lang="es-ES" sz="2000" b="1" dirty="0">
                <a:solidFill>
                  <a:schemeClr val="bg1"/>
                </a:solidFill>
              </a:rPr>
              <a:t> </a:t>
            </a:r>
            <a:r>
              <a:rPr lang="es-ES" sz="2000" b="1" dirty="0" err="1">
                <a:solidFill>
                  <a:schemeClr val="bg1"/>
                </a:solidFill>
              </a:rPr>
              <a:t>Desk</a:t>
            </a:r>
            <a:r>
              <a:rPr lang="es-ES" sz="2000" dirty="0">
                <a:solidFill>
                  <a:schemeClr val="bg1"/>
                </a:solidFill>
              </a:rPr>
              <a:t>.</a:t>
            </a:r>
            <a:endParaRPr lang="es-ES" sz="2000" i="1" dirty="0">
              <a:solidFill>
                <a:schemeClr val="bg1"/>
              </a:solidFill>
            </a:endParaRPr>
          </a:p>
        </p:txBody>
      </p:sp>
    </p:spTree>
    <p:extLst>
      <p:ext uri="{BB962C8B-B14F-4D97-AF65-F5344CB8AC3E}">
        <p14:creationId xmlns:p14="http://schemas.microsoft.com/office/powerpoint/2010/main" val="20279773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2C3C43"/>
        </a:solidFill>
        <a:effectLst/>
      </p:bgPr>
    </p:bg>
    <p:spTree>
      <p:nvGrpSpPr>
        <p:cNvPr id="1" name=""/>
        <p:cNvGrpSpPr/>
        <p:nvPr/>
      </p:nvGrpSpPr>
      <p:grpSpPr>
        <a:xfrm>
          <a:off x="0" y="0"/>
          <a:ext cx="0" cy="0"/>
          <a:chOff x="0" y="0"/>
          <a:chExt cx="0" cy="0"/>
        </a:xfrm>
      </p:grpSpPr>
      <p:sp>
        <p:nvSpPr>
          <p:cNvPr id="4" name="TextBox 3"/>
          <p:cNvSpPr txBox="1"/>
          <p:nvPr/>
        </p:nvSpPr>
        <p:spPr>
          <a:xfrm>
            <a:off x="255983" y="188640"/>
            <a:ext cx="7776864" cy="1231106"/>
          </a:xfrm>
          <a:prstGeom prst="rect">
            <a:avLst/>
          </a:prstGeom>
          <a:noFill/>
        </p:spPr>
        <p:txBody>
          <a:bodyPr wrap="square" rtlCol="0">
            <a:spAutoFit/>
          </a:bodyPr>
          <a:lstStyle/>
          <a:p>
            <a:r>
              <a:rPr lang="es-ES" sz="2000" b="1" dirty="0">
                <a:solidFill>
                  <a:srgbClr val="92D050"/>
                </a:solidFill>
              </a:rPr>
              <a:t>MANTENCION DE SOFTWARE</a:t>
            </a:r>
          </a:p>
          <a:p>
            <a:endParaRPr lang="es-ES" dirty="0">
              <a:solidFill>
                <a:srgbClr val="92D050"/>
              </a:solidFill>
            </a:endParaRPr>
          </a:p>
          <a:p>
            <a:r>
              <a:rPr lang="es-ES" dirty="0">
                <a:solidFill>
                  <a:srgbClr val="92D050"/>
                </a:solidFill>
              </a:rPr>
              <a:t>DEFINICIONES</a:t>
            </a:r>
          </a:p>
          <a:p>
            <a:r>
              <a:rPr lang="es-ES" dirty="0"/>
              <a:t> </a:t>
            </a:r>
          </a:p>
        </p:txBody>
      </p:sp>
      <p:sp>
        <p:nvSpPr>
          <p:cNvPr id="5" name="TextBox 4"/>
          <p:cNvSpPr txBox="1"/>
          <p:nvPr/>
        </p:nvSpPr>
        <p:spPr>
          <a:xfrm>
            <a:off x="395536" y="1268760"/>
            <a:ext cx="8352928" cy="5632311"/>
          </a:xfrm>
          <a:prstGeom prst="rect">
            <a:avLst/>
          </a:prstGeom>
          <a:noFill/>
        </p:spPr>
        <p:txBody>
          <a:bodyPr wrap="square" rtlCol="0">
            <a:spAutoFit/>
          </a:bodyPr>
          <a:lstStyle/>
          <a:p>
            <a:pPr algn="just"/>
            <a:r>
              <a:rPr lang="es-ES" sz="2000" dirty="0">
                <a:solidFill>
                  <a:schemeClr val="bg1"/>
                </a:solidFill>
              </a:rPr>
              <a:t>La guía SWEBOK </a:t>
            </a:r>
            <a:r>
              <a:rPr lang="es-ES" sz="2000" b="1" baseline="30000" dirty="0">
                <a:solidFill>
                  <a:schemeClr val="bg1"/>
                </a:solidFill>
              </a:rPr>
              <a:t>2</a:t>
            </a:r>
            <a:r>
              <a:rPr lang="es-ES" sz="2000" dirty="0">
                <a:solidFill>
                  <a:schemeClr val="bg1"/>
                </a:solidFill>
              </a:rPr>
              <a:t> considera que el mantenimiento ocurre durante todo el ciclo de vida, y coincide en su definición con la de </a:t>
            </a:r>
            <a:r>
              <a:rPr lang="es-ES" sz="2000" dirty="0" err="1">
                <a:solidFill>
                  <a:schemeClr val="bg1"/>
                </a:solidFill>
              </a:rPr>
              <a:t>Pigoski</a:t>
            </a:r>
            <a:r>
              <a:rPr lang="es-ES" sz="2000" dirty="0">
                <a:solidFill>
                  <a:schemeClr val="bg1"/>
                </a:solidFill>
              </a:rPr>
              <a:t> antes mencionada.</a:t>
            </a:r>
          </a:p>
          <a:p>
            <a:pPr algn="just"/>
            <a:endParaRPr lang="es-ES" sz="2000" dirty="0">
              <a:solidFill>
                <a:schemeClr val="bg1"/>
              </a:solidFill>
            </a:endParaRPr>
          </a:p>
          <a:p>
            <a:pPr algn="just"/>
            <a:r>
              <a:rPr lang="es-ES" sz="2000" dirty="0">
                <a:solidFill>
                  <a:schemeClr val="bg1"/>
                </a:solidFill>
              </a:rPr>
              <a:t>Es importante resaltar que el concepto de mantenimiento del software difiere de la concepción de mantenimiento en otras disciplinas de ingeniería. Esto es debido a que el software </a:t>
            </a:r>
            <a:r>
              <a:rPr lang="es-ES" sz="2000" b="1" dirty="0">
                <a:solidFill>
                  <a:schemeClr val="bg1"/>
                </a:solidFill>
              </a:rPr>
              <a:t>no se “deteriora” con el uso</a:t>
            </a:r>
            <a:r>
              <a:rPr lang="es-ES" sz="2000" dirty="0">
                <a:solidFill>
                  <a:schemeClr val="bg1"/>
                </a:solidFill>
              </a:rPr>
              <a:t>. En la ingeniería mecánica, el mantenimiento consiste en las acciones de reparación necesarias para que la máquina o sistema mecánico siga funcionando. En la Ingeniería del Software, el mantenimiento tiene un significado más amplio, cubriendo su adaptación a necesidades.</a:t>
            </a:r>
          </a:p>
          <a:p>
            <a:pPr algn="just"/>
            <a:endParaRPr lang="es-ES" sz="2000" i="1" dirty="0">
              <a:solidFill>
                <a:schemeClr val="bg1"/>
              </a:solidFill>
            </a:endParaRPr>
          </a:p>
          <a:p>
            <a:pPr algn="just"/>
            <a:endParaRPr lang="es-ES" sz="2000" i="1" dirty="0">
              <a:solidFill>
                <a:schemeClr val="bg1"/>
              </a:solidFill>
            </a:endParaRPr>
          </a:p>
          <a:p>
            <a:pPr algn="just"/>
            <a:endParaRPr lang="es-ES" sz="1600" i="1" dirty="0">
              <a:solidFill>
                <a:schemeClr val="bg1"/>
              </a:solidFill>
            </a:endParaRPr>
          </a:p>
          <a:p>
            <a:pPr algn="just"/>
            <a:r>
              <a:rPr lang="en-US" sz="1600" b="1" i="1" baseline="30000" dirty="0">
                <a:solidFill>
                  <a:schemeClr val="bg1"/>
                </a:solidFill>
              </a:rPr>
              <a:t>1</a:t>
            </a:r>
            <a:r>
              <a:rPr lang="en-US" sz="1600" i="1" dirty="0">
                <a:solidFill>
                  <a:schemeClr val="bg1"/>
                </a:solidFill>
              </a:rPr>
              <a:t> </a:t>
            </a:r>
            <a:r>
              <a:rPr lang="en-US" sz="1600" i="1" dirty="0" err="1">
                <a:solidFill>
                  <a:schemeClr val="bg1"/>
                </a:solidFill>
              </a:rPr>
              <a:t>Pigoski</a:t>
            </a:r>
            <a:r>
              <a:rPr lang="en-US" sz="1600" i="1" dirty="0">
                <a:solidFill>
                  <a:schemeClr val="bg1"/>
                </a:solidFill>
              </a:rPr>
              <a:t>, T. M. (1997) Practical Software Maintenance – Best Practices for Managing Your Software Investment. John Wiley &amp; Sons, New York, NY.</a:t>
            </a:r>
          </a:p>
          <a:p>
            <a:pPr algn="just"/>
            <a:endParaRPr lang="en-US" sz="1600" i="1" dirty="0">
              <a:solidFill>
                <a:schemeClr val="bg1"/>
              </a:solidFill>
            </a:endParaRPr>
          </a:p>
          <a:p>
            <a:pPr algn="just"/>
            <a:r>
              <a:rPr lang="es-ES" sz="1600" b="1" baseline="30000" dirty="0">
                <a:solidFill>
                  <a:schemeClr val="bg1"/>
                </a:solidFill>
              </a:rPr>
              <a:t>2 </a:t>
            </a:r>
            <a:r>
              <a:rPr lang="en-US" sz="1600" i="1" dirty="0">
                <a:solidFill>
                  <a:schemeClr val="bg1"/>
                </a:solidFill>
              </a:rPr>
              <a:t>www.swebok.org</a:t>
            </a:r>
            <a:endParaRPr lang="es-ES" sz="1600" i="1" dirty="0">
              <a:solidFill>
                <a:schemeClr val="bg1"/>
              </a:solidFill>
            </a:endParaRPr>
          </a:p>
        </p:txBody>
      </p:sp>
    </p:spTree>
    <p:extLst>
      <p:ext uri="{BB962C8B-B14F-4D97-AF65-F5344CB8AC3E}">
        <p14:creationId xmlns:p14="http://schemas.microsoft.com/office/powerpoint/2010/main" val="12496108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sz="2000" dirty="0">
                <a:solidFill>
                  <a:srgbClr val="92D050"/>
                </a:solidFill>
              </a:rPr>
              <a:t>TIPOS DE MANTENCION DE SOFTWARE</a:t>
            </a:r>
          </a:p>
        </p:txBody>
      </p:sp>
      <p:sp>
        <p:nvSpPr>
          <p:cNvPr id="5" name="TextBox 4"/>
          <p:cNvSpPr txBox="1"/>
          <p:nvPr/>
        </p:nvSpPr>
        <p:spPr>
          <a:xfrm>
            <a:off x="395536" y="692696"/>
            <a:ext cx="8496944" cy="5878532"/>
          </a:xfrm>
          <a:prstGeom prst="rect">
            <a:avLst/>
          </a:prstGeom>
          <a:noFill/>
        </p:spPr>
        <p:txBody>
          <a:bodyPr wrap="square" rtlCol="0">
            <a:spAutoFit/>
          </a:bodyPr>
          <a:lstStyle/>
          <a:p>
            <a:pPr algn="just"/>
            <a:r>
              <a:rPr lang="es-ES" dirty="0">
                <a:solidFill>
                  <a:schemeClr val="bg1"/>
                </a:solidFill>
              </a:rPr>
              <a:t>Hemos de cuidar que </a:t>
            </a:r>
            <a:r>
              <a:rPr lang="es-ES" b="1" dirty="0">
                <a:solidFill>
                  <a:schemeClr val="bg1"/>
                </a:solidFill>
              </a:rPr>
              <a:t>los programas específicos que utiliza una empresa</a:t>
            </a:r>
            <a:r>
              <a:rPr lang="es-ES" dirty="0">
                <a:solidFill>
                  <a:schemeClr val="bg1"/>
                </a:solidFill>
              </a:rPr>
              <a:t>, especialmente si ha sido creado </a:t>
            </a:r>
            <a:r>
              <a:rPr lang="es-ES" i="1" dirty="0">
                <a:solidFill>
                  <a:schemeClr val="bg1"/>
                </a:solidFill>
              </a:rPr>
              <a:t>ad hoc</a:t>
            </a:r>
            <a:r>
              <a:rPr lang="es-ES" dirty="0">
                <a:solidFill>
                  <a:schemeClr val="bg1"/>
                </a:solidFill>
              </a:rPr>
              <a:t> para la empresa, cumplen los objetivos que prometen. Después de satisfechas las fases de implementación y verificación, lo próximo en </a:t>
            </a:r>
            <a:r>
              <a:rPr lang="es-ES" dirty="0">
                <a:solidFill>
                  <a:schemeClr val="bg1"/>
                </a:solidFill>
                <a:hlinkClick r:id="rId2" tooltip="desarrollador de software Madrid"/>
              </a:rPr>
              <a:t>desarrollo de software</a:t>
            </a:r>
            <a:r>
              <a:rPr lang="es-ES" dirty="0">
                <a:solidFill>
                  <a:schemeClr val="bg1"/>
                </a:solidFill>
              </a:rPr>
              <a:t> será adoptar medidas de diferentes tipos para comprobar su rendimiento y posibles mejoras.</a:t>
            </a:r>
          </a:p>
          <a:p>
            <a:pPr algn="just"/>
            <a:endParaRPr lang="es-ES" i="1" dirty="0">
              <a:solidFill>
                <a:schemeClr val="bg1"/>
              </a:solidFill>
            </a:endParaRPr>
          </a:p>
          <a:p>
            <a:pPr algn="just"/>
            <a:r>
              <a:rPr lang="es-ES" b="1" dirty="0">
                <a:solidFill>
                  <a:schemeClr val="bg1"/>
                </a:solidFill>
              </a:rPr>
              <a:t>Mantenimiento preventivo: </a:t>
            </a:r>
            <a:r>
              <a:rPr lang="es-ES" dirty="0">
                <a:solidFill>
                  <a:schemeClr val="bg1"/>
                </a:solidFill>
              </a:rPr>
              <a:t>revisar el software para evitar posibles problemas (de seguridad, operatividad, etc.) que pudieran surgir en el futuro.</a:t>
            </a:r>
          </a:p>
          <a:p>
            <a:pPr algn="just"/>
            <a:r>
              <a:rPr lang="es-ES" b="1" dirty="0">
                <a:solidFill>
                  <a:schemeClr val="bg1"/>
                </a:solidFill>
              </a:rPr>
              <a:t>Mantenimiento predictivo: </a:t>
            </a:r>
            <a:r>
              <a:rPr lang="es-ES" dirty="0">
                <a:solidFill>
                  <a:schemeClr val="bg1"/>
                </a:solidFill>
              </a:rPr>
              <a:t>nos servirá para saber en qué momento se va a producir un fallo o congestión, afectando a su desempeño diario en la empresa.</a:t>
            </a:r>
          </a:p>
          <a:p>
            <a:pPr algn="just"/>
            <a:r>
              <a:rPr lang="es-ES" b="1" dirty="0">
                <a:solidFill>
                  <a:schemeClr val="bg1"/>
                </a:solidFill>
              </a:rPr>
              <a:t>Mantenimiento correctivo: </a:t>
            </a:r>
            <a:r>
              <a:rPr lang="es-ES" dirty="0">
                <a:solidFill>
                  <a:schemeClr val="bg1"/>
                </a:solidFill>
              </a:rPr>
              <a:t>consiste en la revisión y corrección de problemas de seguridad, estabilidad, errores en el código, falta de rendimiento a causa del hardware, etc.</a:t>
            </a:r>
          </a:p>
          <a:p>
            <a:pPr algn="just"/>
            <a:r>
              <a:rPr lang="es-ES" b="1" dirty="0">
                <a:solidFill>
                  <a:schemeClr val="bg1"/>
                </a:solidFill>
              </a:rPr>
              <a:t>Mantenimiento adaptativo: </a:t>
            </a:r>
            <a:r>
              <a:rPr lang="es-ES" dirty="0">
                <a:solidFill>
                  <a:schemeClr val="bg1"/>
                </a:solidFill>
              </a:rPr>
              <a:t>supongamos que se va a cambiar el sistema operativo(Windows a iOS), o el tipo de hardware (pasamos de PC a Mac), ¿seguirá funcionando óptimamente la aplicación que utilizamos?</a:t>
            </a:r>
          </a:p>
          <a:p>
            <a:pPr algn="just"/>
            <a:r>
              <a:rPr lang="es-ES" b="1" dirty="0">
                <a:solidFill>
                  <a:schemeClr val="bg1"/>
                </a:solidFill>
              </a:rPr>
              <a:t>Mantenimiento perfectivo: </a:t>
            </a:r>
            <a:r>
              <a:rPr lang="es-ES" dirty="0">
                <a:solidFill>
                  <a:schemeClr val="bg1"/>
                </a:solidFill>
              </a:rPr>
              <a:t>cuando nos preparan un software, es posible que los usuarios necesiten disponer de nuevas funcionalidades que les permitan autorizar tareas. A lo mejor el usuario no es consciente de esto, pero un buen desarrollador de software puede darse cuenta.</a:t>
            </a:r>
          </a:p>
          <a:p>
            <a:pPr algn="just"/>
            <a:endParaRPr lang="es-ES" sz="1600" i="1" dirty="0">
              <a:solidFill>
                <a:schemeClr val="bg1"/>
              </a:solidFill>
            </a:endParaRPr>
          </a:p>
        </p:txBody>
      </p:sp>
    </p:spTree>
    <p:extLst>
      <p:ext uri="{BB962C8B-B14F-4D97-AF65-F5344CB8AC3E}">
        <p14:creationId xmlns:p14="http://schemas.microsoft.com/office/powerpoint/2010/main" val="26315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sz="2000" dirty="0">
                <a:solidFill>
                  <a:srgbClr val="92D050"/>
                </a:solidFill>
              </a:rPr>
              <a:t>NECESIDADES DE MANTENCION DE SOFTWARE</a:t>
            </a:r>
          </a:p>
        </p:txBody>
      </p:sp>
      <p:sp>
        <p:nvSpPr>
          <p:cNvPr id="5" name="TextBox 4"/>
          <p:cNvSpPr txBox="1"/>
          <p:nvPr/>
        </p:nvSpPr>
        <p:spPr>
          <a:xfrm>
            <a:off x="395536" y="692696"/>
            <a:ext cx="8352928" cy="5632311"/>
          </a:xfrm>
          <a:prstGeom prst="rect">
            <a:avLst/>
          </a:prstGeom>
          <a:noFill/>
        </p:spPr>
        <p:txBody>
          <a:bodyPr wrap="square" rtlCol="0">
            <a:spAutoFit/>
          </a:bodyPr>
          <a:lstStyle/>
          <a:p>
            <a:pPr algn="just"/>
            <a:r>
              <a:rPr lang="es-ES" dirty="0">
                <a:solidFill>
                  <a:schemeClr val="bg1"/>
                </a:solidFill>
              </a:rPr>
              <a:t>La necesidad de mantenimiento se da para garantizar que el software cumple satisfactoriamente con los requerimientos solicitados, este se aplica a cualquier desarrollo independiente del modelo de ciclo de vida utilizado, el mantenimiento se da en orden de alcanzar el desempeño adecuado y en el orden de:</a:t>
            </a:r>
          </a:p>
          <a:p>
            <a:pPr lvl="1"/>
            <a:br>
              <a:rPr lang="es-ES" dirty="0">
                <a:solidFill>
                  <a:schemeClr val="bg1"/>
                </a:solidFill>
              </a:rPr>
            </a:br>
            <a:r>
              <a:rPr lang="es-ES" dirty="0">
                <a:solidFill>
                  <a:schemeClr val="bg1"/>
                </a:solidFill>
              </a:rPr>
              <a:t>Corregir fallas.</a:t>
            </a:r>
            <a:br>
              <a:rPr lang="es-ES" dirty="0">
                <a:solidFill>
                  <a:schemeClr val="bg1"/>
                </a:solidFill>
              </a:rPr>
            </a:br>
            <a:br>
              <a:rPr lang="es-ES" dirty="0">
                <a:solidFill>
                  <a:schemeClr val="bg1"/>
                </a:solidFill>
              </a:rPr>
            </a:br>
            <a:r>
              <a:rPr lang="es-ES" dirty="0">
                <a:solidFill>
                  <a:schemeClr val="bg1"/>
                </a:solidFill>
              </a:rPr>
              <a:t>Improvisar el diseño.</a:t>
            </a:r>
            <a:br>
              <a:rPr lang="es-ES" dirty="0">
                <a:solidFill>
                  <a:schemeClr val="bg1"/>
                </a:solidFill>
              </a:rPr>
            </a:br>
            <a:br>
              <a:rPr lang="es-ES" dirty="0">
                <a:solidFill>
                  <a:schemeClr val="bg1"/>
                </a:solidFill>
              </a:rPr>
            </a:br>
            <a:r>
              <a:rPr lang="es-ES" dirty="0">
                <a:solidFill>
                  <a:schemeClr val="bg1"/>
                </a:solidFill>
              </a:rPr>
              <a:t>Implementar correcciones.</a:t>
            </a:r>
            <a:br>
              <a:rPr lang="es-ES" dirty="0">
                <a:solidFill>
                  <a:schemeClr val="bg1"/>
                </a:solidFill>
              </a:rPr>
            </a:br>
            <a:br>
              <a:rPr lang="es-ES" dirty="0">
                <a:solidFill>
                  <a:schemeClr val="bg1"/>
                </a:solidFill>
              </a:rPr>
            </a:br>
            <a:r>
              <a:rPr lang="es-ES" dirty="0">
                <a:solidFill>
                  <a:schemeClr val="bg1"/>
                </a:solidFill>
              </a:rPr>
              <a:t>Interfaces con otros sistemas.</a:t>
            </a:r>
            <a:br>
              <a:rPr lang="es-ES" dirty="0">
                <a:solidFill>
                  <a:schemeClr val="bg1"/>
                </a:solidFill>
              </a:rPr>
            </a:br>
            <a:br>
              <a:rPr lang="es-ES" dirty="0">
                <a:solidFill>
                  <a:schemeClr val="bg1"/>
                </a:solidFill>
              </a:rPr>
            </a:br>
            <a:r>
              <a:rPr lang="es-ES" dirty="0">
                <a:solidFill>
                  <a:schemeClr val="bg1"/>
                </a:solidFill>
              </a:rPr>
              <a:t>Adaptar programas a diferentes tipos de hardware, software, configuración del sistema y facilidad de uso de telecomunicaciones.</a:t>
            </a:r>
            <a:br>
              <a:rPr lang="es-ES" dirty="0">
                <a:solidFill>
                  <a:schemeClr val="bg1"/>
                </a:solidFill>
              </a:rPr>
            </a:br>
            <a:br>
              <a:rPr lang="es-ES" dirty="0">
                <a:solidFill>
                  <a:schemeClr val="bg1"/>
                </a:solidFill>
              </a:rPr>
            </a:br>
            <a:r>
              <a:rPr lang="es-ES" dirty="0">
                <a:solidFill>
                  <a:schemeClr val="bg1"/>
                </a:solidFill>
              </a:rPr>
              <a:t>Migración legal de software.</a:t>
            </a:r>
            <a:br>
              <a:rPr lang="es-ES" dirty="0">
                <a:solidFill>
                  <a:schemeClr val="bg1"/>
                </a:solidFill>
              </a:rPr>
            </a:br>
            <a:br>
              <a:rPr lang="es-ES" dirty="0">
                <a:solidFill>
                  <a:schemeClr val="bg1"/>
                </a:solidFill>
              </a:rPr>
            </a:br>
            <a:r>
              <a:rPr lang="es-ES" dirty="0">
                <a:solidFill>
                  <a:schemeClr val="bg1"/>
                </a:solidFill>
              </a:rPr>
              <a:t>Retiro de software.</a:t>
            </a:r>
            <a:endParaRPr lang="es-ES" sz="1400" i="1" dirty="0">
              <a:solidFill>
                <a:schemeClr val="bg1"/>
              </a:solidFill>
            </a:endParaRPr>
          </a:p>
        </p:txBody>
      </p:sp>
    </p:spTree>
    <p:extLst>
      <p:ext uri="{BB962C8B-B14F-4D97-AF65-F5344CB8AC3E}">
        <p14:creationId xmlns:p14="http://schemas.microsoft.com/office/powerpoint/2010/main" val="59564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sz="2000" b="1" dirty="0">
                <a:solidFill>
                  <a:srgbClr val="92D050"/>
                </a:solidFill>
              </a:rPr>
              <a:t>DESAFIOS EN LA MANTENCION DE SOFTWARE</a:t>
            </a:r>
          </a:p>
        </p:txBody>
      </p:sp>
      <p:sp>
        <p:nvSpPr>
          <p:cNvPr id="5" name="TextBox 4"/>
          <p:cNvSpPr txBox="1"/>
          <p:nvPr/>
        </p:nvSpPr>
        <p:spPr>
          <a:xfrm>
            <a:off x="395536" y="1056793"/>
            <a:ext cx="8352928" cy="5324535"/>
          </a:xfrm>
          <a:prstGeom prst="rect">
            <a:avLst/>
          </a:prstGeom>
          <a:noFill/>
        </p:spPr>
        <p:txBody>
          <a:bodyPr wrap="square" rtlCol="0">
            <a:spAutoFit/>
          </a:bodyPr>
          <a:lstStyle/>
          <a:p>
            <a:pPr algn="just"/>
            <a:r>
              <a:rPr lang="es-ES" sz="2000" dirty="0">
                <a:solidFill>
                  <a:schemeClr val="bg1"/>
                </a:solidFill>
              </a:rPr>
              <a:t>La problemática del mantenimiento se resume en realizar el mantenimiento del software de forma tan rigurosa que la calidad no se deteriore como resultado de este proceso.</a:t>
            </a:r>
          </a:p>
          <a:p>
            <a:pPr algn="just"/>
            <a:endParaRPr lang="es-ES" sz="2000" dirty="0">
              <a:solidFill>
                <a:schemeClr val="bg1"/>
              </a:solidFill>
            </a:endParaRPr>
          </a:p>
          <a:p>
            <a:pPr algn="just"/>
            <a:r>
              <a:rPr lang="es-ES" sz="2000" dirty="0">
                <a:solidFill>
                  <a:schemeClr val="bg1"/>
                </a:solidFill>
              </a:rPr>
              <a:t>La pregunta a formular es la siguiente: ¿cómo debe mantenerse el software para preservar su fiabilidad? A continuación veremos las circunstancias que hacen que la respuesta a esta pregunta no sea fácil y esté muy condicionada.</a:t>
            </a:r>
          </a:p>
          <a:p>
            <a:pPr algn="just"/>
            <a:endParaRPr lang="es-ES" sz="2000" dirty="0">
              <a:solidFill>
                <a:schemeClr val="bg1"/>
              </a:solidFill>
            </a:endParaRPr>
          </a:p>
          <a:p>
            <a:pPr algn="just"/>
            <a:r>
              <a:rPr lang="es-ES" sz="2000" b="1" dirty="0">
                <a:solidFill>
                  <a:schemeClr val="bg1"/>
                </a:solidFill>
              </a:rPr>
              <a:t>Código Heredado </a:t>
            </a:r>
          </a:p>
          <a:p>
            <a:pPr algn="just"/>
            <a:endParaRPr lang="es-ES" sz="2000" b="1" dirty="0">
              <a:solidFill>
                <a:schemeClr val="bg1"/>
              </a:solidFill>
            </a:endParaRPr>
          </a:p>
          <a:p>
            <a:pPr algn="just"/>
            <a:r>
              <a:rPr lang="es-ES" sz="2000" dirty="0">
                <a:solidFill>
                  <a:schemeClr val="bg1"/>
                </a:solidFill>
              </a:rPr>
              <a:t>En la actualidad, la mayor parte de éste software está formado por código antiguo “heredado” (del inglés </a:t>
            </a:r>
            <a:r>
              <a:rPr lang="es-ES" sz="2000" dirty="0" err="1">
                <a:solidFill>
                  <a:schemeClr val="bg1"/>
                </a:solidFill>
              </a:rPr>
              <a:t>legacy</a:t>
            </a:r>
            <a:r>
              <a:rPr lang="es-ES" sz="2000" dirty="0">
                <a:solidFill>
                  <a:schemeClr val="bg1"/>
                </a:solidFill>
              </a:rPr>
              <a:t> </a:t>
            </a:r>
            <a:r>
              <a:rPr lang="es-ES" sz="2000" dirty="0" err="1">
                <a:solidFill>
                  <a:schemeClr val="bg1"/>
                </a:solidFill>
              </a:rPr>
              <a:t>code</a:t>
            </a:r>
            <a:r>
              <a:rPr lang="es-ES" sz="2000" dirty="0">
                <a:solidFill>
                  <a:schemeClr val="bg1"/>
                </a:solidFill>
              </a:rPr>
              <a:t>); es decir, código de aplicaciones desarrolladas hace algún tiempo, con técnicas y herramientas en desuso y probablemente por personas que ya no pertenecen al colectivo responsable en este momento del mantenimiento del software concreto. </a:t>
            </a:r>
          </a:p>
        </p:txBody>
      </p:sp>
    </p:spTree>
    <p:extLst>
      <p:ext uri="{BB962C8B-B14F-4D97-AF65-F5344CB8AC3E}">
        <p14:creationId xmlns:p14="http://schemas.microsoft.com/office/powerpoint/2010/main" val="75458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sz="2000" b="1" dirty="0">
                <a:solidFill>
                  <a:srgbClr val="92D050"/>
                </a:solidFill>
              </a:rPr>
              <a:t>DESAFIOS EN LA MANTENCION DE SOFTWARE</a:t>
            </a:r>
          </a:p>
        </p:txBody>
      </p:sp>
      <p:sp>
        <p:nvSpPr>
          <p:cNvPr id="5" name="TextBox 4"/>
          <p:cNvSpPr txBox="1"/>
          <p:nvPr/>
        </p:nvSpPr>
        <p:spPr>
          <a:xfrm>
            <a:off x="395536" y="1412776"/>
            <a:ext cx="8352928" cy="2862322"/>
          </a:xfrm>
          <a:prstGeom prst="rect">
            <a:avLst/>
          </a:prstGeom>
          <a:noFill/>
        </p:spPr>
        <p:txBody>
          <a:bodyPr wrap="square" rtlCol="0">
            <a:spAutoFit/>
          </a:bodyPr>
          <a:lstStyle/>
          <a:p>
            <a:pPr algn="just"/>
            <a:r>
              <a:rPr lang="es-ES" sz="2000" dirty="0">
                <a:solidFill>
                  <a:schemeClr val="bg1"/>
                </a:solidFill>
              </a:rPr>
              <a:t>En muchas ocasiones la situación se complica porque el código heredado fue objeto de múltiples actividades de mantenimiento. La opción de desechar este software y reescribirlo para adaptarlo a las nuevas necesidades tecnológicas o a los cambios en la especificación es muchas veces inadecuada por la gran carga financiera que supuso el desarrollo del software original y la necesidad económica de su amortización.</a:t>
            </a:r>
          </a:p>
          <a:p>
            <a:pPr algn="just"/>
            <a:endParaRPr lang="es-ES" sz="2000" dirty="0">
              <a:solidFill>
                <a:schemeClr val="bg1"/>
              </a:solidFill>
            </a:endParaRPr>
          </a:p>
          <a:p>
            <a:pPr algn="just"/>
            <a:endParaRPr lang="es-ES" sz="2000" dirty="0">
              <a:solidFill>
                <a:schemeClr val="bg1"/>
              </a:solidFill>
            </a:endParaRPr>
          </a:p>
        </p:txBody>
      </p:sp>
    </p:spTree>
    <p:extLst>
      <p:ext uri="{BB962C8B-B14F-4D97-AF65-F5344CB8AC3E}">
        <p14:creationId xmlns:p14="http://schemas.microsoft.com/office/powerpoint/2010/main" val="194133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55983" y="188640"/>
            <a:ext cx="7776864" cy="400110"/>
          </a:xfrm>
          <a:prstGeom prst="rect">
            <a:avLst/>
          </a:prstGeom>
          <a:noFill/>
        </p:spPr>
        <p:txBody>
          <a:bodyPr wrap="square" rtlCol="0">
            <a:spAutoFit/>
          </a:bodyPr>
          <a:lstStyle/>
          <a:p>
            <a:r>
              <a:rPr lang="es-ES" sz="2000" dirty="0">
                <a:solidFill>
                  <a:srgbClr val="92D050"/>
                </a:solidFill>
              </a:rPr>
              <a:t>DESAFIOS EN LA MANTENCION DE SOFTWARE</a:t>
            </a:r>
          </a:p>
        </p:txBody>
      </p:sp>
      <p:sp>
        <p:nvSpPr>
          <p:cNvPr id="5" name="TextBox 4"/>
          <p:cNvSpPr txBox="1"/>
          <p:nvPr/>
        </p:nvSpPr>
        <p:spPr>
          <a:xfrm>
            <a:off x="395536" y="1052736"/>
            <a:ext cx="8352928" cy="5355312"/>
          </a:xfrm>
          <a:prstGeom prst="rect">
            <a:avLst/>
          </a:prstGeom>
          <a:noFill/>
        </p:spPr>
        <p:txBody>
          <a:bodyPr wrap="square" rtlCol="0">
            <a:spAutoFit/>
          </a:bodyPr>
          <a:lstStyle/>
          <a:p>
            <a:pPr algn="just"/>
            <a:r>
              <a:rPr lang="es-ES" sz="1900" dirty="0">
                <a:solidFill>
                  <a:schemeClr val="bg1"/>
                </a:solidFill>
              </a:rPr>
              <a:t>Los problemas específicos del mantenimiento de código heredado han sido caracterizados en las llamadas Leyes del Mantenimiento del Software  [</a:t>
            </a:r>
            <a:r>
              <a:rPr lang="es-ES" sz="1900" dirty="0" err="1">
                <a:solidFill>
                  <a:schemeClr val="bg1"/>
                </a:solidFill>
              </a:rPr>
              <a:t>Lehman</a:t>
            </a:r>
            <a:r>
              <a:rPr lang="es-ES" sz="1900" dirty="0">
                <a:solidFill>
                  <a:schemeClr val="bg1"/>
                </a:solidFill>
              </a:rPr>
              <a:t>, 1980]:</a:t>
            </a:r>
          </a:p>
          <a:p>
            <a:pPr algn="just"/>
            <a:endParaRPr lang="es-ES" sz="1900" dirty="0">
              <a:solidFill>
                <a:schemeClr val="bg1"/>
              </a:solidFill>
            </a:endParaRPr>
          </a:p>
          <a:p>
            <a:pPr algn="just"/>
            <a:r>
              <a:rPr lang="es-ES" sz="1900" b="1" dirty="0">
                <a:solidFill>
                  <a:schemeClr val="bg1"/>
                </a:solidFill>
              </a:rPr>
              <a:t>Continuidad del Cambio – </a:t>
            </a:r>
            <a:r>
              <a:rPr lang="es-ES" sz="1900" dirty="0">
                <a:solidFill>
                  <a:schemeClr val="bg1"/>
                </a:solidFill>
              </a:rPr>
              <a:t>Un programa utilizado en un entorno del mundo real debe cambiar, ya que si no cada vez será menos usado en dicho entorno.</a:t>
            </a:r>
          </a:p>
          <a:p>
            <a:pPr algn="just"/>
            <a:endParaRPr lang="es-ES" sz="1900" dirty="0">
              <a:solidFill>
                <a:schemeClr val="bg1"/>
              </a:solidFill>
            </a:endParaRPr>
          </a:p>
          <a:p>
            <a:pPr algn="just"/>
            <a:r>
              <a:rPr lang="es-ES" sz="1900" b="1" dirty="0">
                <a:solidFill>
                  <a:schemeClr val="bg1"/>
                </a:solidFill>
              </a:rPr>
              <a:t>Incremento de la Complejidad </a:t>
            </a:r>
            <a:r>
              <a:rPr lang="es-ES" sz="1900" dirty="0">
                <a:solidFill>
                  <a:schemeClr val="bg1"/>
                </a:solidFill>
              </a:rPr>
              <a:t>– A la par que los cambios transforman los programas, su estructura se hará progresivamente más compleja salvo que se haga un esfuerzo activo para evitar este fenómeno.</a:t>
            </a:r>
          </a:p>
          <a:p>
            <a:pPr algn="just"/>
            <a:endParaRPr lang="es-ES" sz="1900" dirty="0">
              <a:solidFill>
                <a:schemeClr val="bg1"/>
              </a:solidFill>
            </a:endParaRPr>
          </a:p>
          <a:p>
            <a:pPr algn="just"/>
            <a:r>
              <a:rPr lang="es-ES" sz="1900" b="1" dirty="0">
                <a:solidFill>
                  <a:schemeClr val="bg1"/>
                </a:solidFill>
              </a:rPr>
              <a:t>Evolución del Programa </a:t>
            </a:r>
            <a:r>
              <a:rPr lang="es-ES" sz="1900" dirty="0">
                <a:solidFill>
                  <a:schemeClr val="bg1"/>
                </a:solidFill>
              </a:rPr>
              <a:t>– La evolución de un programa es un proceso autorregulado.</a:t>
            </a:r>
          </a:p>
          <a:p>
            <a:pPr algn="just"/>
            <a:endParaRPr lang="es-ES" sz="1900" dirty="0">
              <a:solidFill>
                <a:schemeClr val="bg1"/>
              </a:solidFill>
            </a:endParaRPr>
          </a:p>
          <a:p>
            <a:pPr algn="just"/>
            <a:r>
              <a:rPr lang="es-ES" sz="1900" b="1" dirty="0">
                <a:solidFill>
                  <a:schemeClr val="bg1"/>
                </a:solidFill>
              </a:rPr>
              <a:t>Conservación de la Estabilidad Organizacional </a:t>
            </a:r>
            <a:r>
              <a:rPr lang="es-ES" sz="1900" dirty="0">
                <a:solidFill>
                  <a:schemeClr val="bg1"/>
                </a:solidFill>
              </a:rPr>
              <a:t>– A lo largo del tiempo de vida de un programa, la carga que supone el desarrollo de dicho programa es aproximadamente constante e independiente de los recursos dedicados.</a:t>
            </a:r>
          </a:p>
        </p:txBody>
      </p:sp>
    </p:spTree>
    <p:extLst>
      <p:ext uri="{BB962C8B-B14F-4D97-AF65-F5344CB8AC3E}">
        <p14:creationId xmlns:p14="http://schemas.microsoft.com/office/powerpoint/2010/main" val="165046904"/>
      </p:ext>
    </p:extLst>
  </p:cSld>
  <p:clrMapOvr>
    <a:masterClrMapping/>
  </p:clrMapOvr>
</p:sld>
</file>

<file path=ppt/theme/theme1.xml><?xml version="1.0" encoding="utf-8"?>
<a:theme xmlns:a="http://schemas.openxmlformats.org/drawingml/2006/main" name="Tema1">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1" id="{C26F5387-BBEC-4547-9A6F-9C6D77E0C8EC}" vid="{700D0B27-5C88-0C4A-B67C-3A95C6F40C98}"/>
    </a:ext>
  </a:extLst>
</a:theme>
</file>

<file path=ppt/theme/theme2.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11">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11" id="{62277459-5667-634B-B3FC-27B3EFBC9351}" vid="{00210521-1C84-0D43-9F92-F87B8AB9ABB0}"/>
    </a:ext>
  </a:extLst>
</a:theme>
</file>

<file path=ppt/theme/theme8.xml><?xml version="1.0" encoding="utf-8"?>
<a:theme xmlns:a="http://schemas.openxmlformats.org/drawingml/2006/main" name="15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ema12">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Trebuchet MS"/>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94000"/>
          </a:lnSpc>
          <a:spcBef>
            <a:spcPct val="0"/>
          </a:spcBef>
          <a:spcAft>
            <a:spcPct val="0"/>
          </a:spcAft>
          <a:buClr>
            <a:srgbClr val="000000"/>
          </a:buClr>
          <a:buSzPct val="100000"/>
          <a:buFont typeface="Times New Roman" charset="0"/>
          <a:buNone/>
          <a:tabLst/>
          <a:defRPr kumimoji="0" lang="en-GB" altLang="es-ES_tradnl" sz="1800" b="0" i="0" u="none" strike="noStrike" cap="none" normalizeH="0" baseline="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12" id="{DC6C66C2-C545-2E47-BD9A-33AED1CB279A}" vid="{DAFE9E2F-5517-5746-BF67-3A0BBA63D3CF}"/>
    </a:ext>
  </a:extLst>
</a:theme>
</file>

<file path=ppt/theme/themeOverride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Tema1</Template>
  <TotalTime>1297</TotalTime>
  <Words>2141</Words>
  <Application>Microsoft Macintosh PowerPoint</Application>
  <PresentationFormat>Presentación en pantalla (4:3)</PresentationFormat>
  <Paragraphs>144</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9</vt:i4>
      </vt:variant>
      <vt:variant>
        <vt:lpstr>Títulos de diapositiva</vt:lpstr>
      </vt:variant>
      <vt:variant>
        <vt:i4>19</vt:i4>
      </vt:variant>
    </vt:vector>
  </HeadingPairs>
  <TitlesOfParts>
    <vt:vector size="34" baseType="lpstr">
      <vt:lpstr>Arial</vt:lpstr>
      <vt:lpstr>Calibri</vt:lpstr>
      <vt:lpstr>Nunito</vt:lpstr>
      <vt:lpstr>Times New Roman</vt:lpstr>
      <vt:lpstr>Trebuchet MS</vt:lpstr>
      <vt:lpstr>Wingdings</vt:lpstr>
      <vt:lpstr>Tema1</vt:lpstr>
      <vt:lpstr>Tema de Office</vt:lpstr>
      <vt:lpstr>1_Tema de Office</vt:lpstr>
      <vt:lpstr>2_Tema de Office</vt:lpstr>
      <vt:lpstr>3_Tema de Office</vt:lpstr>
      <vt:lpstr>Shift</vt:lpstr>
      <vt:lpstr>Tema11</vt:lpstr>
      <vt:lpstr>15_Tema de Office</vt:lpstr>
      <vt:lpstr>Tema12</vt:lpstr>
      <vt:lpstr>Módulo Nº8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Villar-Sed</dc:creator>
  <cp:lastModifiedBy>Microsoft Office User</cp:lastModifiedBy>
  <cp:revision>18</cp:revision>
  <dcterms:created xsi:type="dcterms:W3CDTF">2017-12-10T21:44:24Z</dcterms:created>
  <dcterms:modified xsi:type="dcterms:W3CDTF">2019-01-29T02:42:07Z</dcterms:modified>
</cp:coreProperties>
</file>