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1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7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63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C4AA89-0825-54E1-EC97-67B668973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Repaso Final - Ejercicios y Simulacro Pre-Evaluación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7F450-2897-BCA8-EC41-48AB8370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31" r="23603" b="2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BFEC31BA-72D8-942D-E844-E796D00AE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0" y="2176036"/>
            <a:ext cx="6501810" cy="41218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Unidad 01:</a:t>
            </a:r>
            <a:r>
              <a:rPr lang="en-US" b="0" i="0">
                <a:effectLst/>
              </a:rPr>
              <a:t> Calidad y Testing de Software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Fecha:</a:t>
            </a:r>
            <a:r>
              <a:rPr lang="en-US" b="0" i="0">
                <a:effectLst/>
              </a:rPr>
              <a:t> Martes 26 de Agosto, 2025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Horario:</a:t>
            </a:r>
            <a:r>
              <a:rPr lang="en-US" b="0" i="0">
                <a:effectLst/>
              </a:rPr>
              <a:t> 15:50 - 18:10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Docente:</a:t>
            </a:r>
            <a:r>
              <a:rPr lang="en-US" b="0" i="0">
                <a:effectLst/>
              </a:rPr>
              <a:t> Diego Obando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61E12E-87ED-8DC3-FFE1-9F6340B5F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0" y="2349642"/>
            <a:ext cx="10979859" cy="21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CE29178-A3D7-4797-3C74-B25D5F992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29" y="0"/>
            <a:ext cx="9063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0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530090A-45A6-45E1-3AA6-E8CDDDA7A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028" y="930954"/>
            <a:ext cx="8797944" cy="49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8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F96B6E0-21C1-5C92-E26F-89D9C249A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398" y="155246"/>
            <a:ext cx="8971233" cy="654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2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783F763-8C88-D2DF-4468-63BA8CB4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61" y="234879"/>
            <a:ext cx="6560277" cy="63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4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B3D0C6D-04E0-DFD5-B4E5-48D09725D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367" y="599750"/>
            <a:ext cx="8825568" cy="56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836EF24-E344-94EA-5A7B-1FAC62485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743" y="544051"/>
            <a:ext cx="7894513" cy="576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2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5FD416-F811-9B7A-3D24-A57799EF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7" y="952500"/>
            <a:ext cx="4124557" cy="3524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Técnicas de Resolución - Selección Múltiple</a:t>
            </a: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569D22B5-5D60-7C54-9D89-DAB18548F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039"/>
          <a:stretch>
            <a:fillRect/>
          </a:stretch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4625DA2-F6A3-F3A2-D77A-EDCE2D9B5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724" y="0"/>
            <a:ext cx="3766552" cy="685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21497C7B-77A7-137A-849F-209AEDDB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98" y="1682197"/>
            <a:ext cx="10284804" cy="34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7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4418E2B-5E8C-8071-A2D7-288D15A52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916" y="671974"/>
            <a:ext cx="7702168" cy="551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0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722C0F0-9E96-BAF5-CB59-8118CFED6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399" y="1431250"/>
            <a:ext cx="9327202" cy="39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01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celular de un mensaje en letras blancas&#10;&#10;Descripción generada automáticamente con confianza baja">
            <a:extLst>
              <a:ext uri="{FF2B5EF4-FFF2-40B4-BE49-F238E27FC236}">
                <a16:creationId xmlns:a16="http://schemas.microsoft.com/office/drawing/2014/main" id="{64BBD42C-8271-E24C-365D-DA97F748A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03" y="1551712"/>
            <a:ext cx="9713793" cy="37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0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FDB09D48-6074-074D-FBCE-7AA37F4D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992" y="1166065"/>
            <a:ext cx="9450015" cy="45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58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C5D7A98-0603-E3B4-C4E7-23E0F3EB3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54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Office PowerPoint</Application>
  <PresentationFormat>Panorámica</PresentationFormat>
  <Paragraphs>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Grandview Display</vt:lpstr>
      <vt:lpstr>DashVTI</vt:lpstr>
      <vt:lpstr>Repaso Final - Ejercicios y Simulacro Pre-Evaluación</vt:lpstr>
      <vt:lpstr>Técnicas de Resolución - Selección Múltiple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Final - Ejercicios y Simulacro Pre-Evaluación</dc:title>
  <dc:creator>DIEGO MATIAS OBANDO AGUILERA</dc:creator>
  <cp:lastModifiedBy>DIEGO MATIAS OBANDO AGUILERA</cp:lastModifiedBy>
  <cp:revision>1</cp:revision>
  <dcterms:created xsi:type="dcterms:W3CDTF">2025-08-26T02:10:06Z</dcterms:created>
  <dcterms:modified xsi:type="dcterms:W3CDTF">2025-08-26T02:26:52Z</dcterms:modified>
</cp:coreProperties>
</file>