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71" r:id="rId3"/>
    <p:sldId id="262" r:id="rId4"/>
    <p:sldId id="270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8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5452E2-C377-4B39-918D-1327DC8633D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8F5634E-DA3A-43D5-9E4F-7F1148424358}">
      <dgm:prSet/>
      <dgm:spPr/>
      <dgm:t>
        <a:bodyPr/>
        <a:lstStyle/>
        <a:p>
          <a:r>
            <a:rPr lang="es-CL"/>
            <a:t>Funcionales (qué hace)</a:t>
          </a:r>
          <a:endParaRPr lang="en-US"/>
        </a:p>
      </dgm:t>
    </dgm:pt>
    <dgm:pt modelId="{8CDD55CD-F418-4168-94CA-ACCABEF16F4E}" type="parTrans" cxnId="{66B0A9F4-8474-4346-9989-1764E144E665}">
      <dgm:prSet/>
      <dgm:spPr/>
      <dgm:t>
        <a:bodyPr/>
        <a:lstStyle/>
        <a:p>
          <a:endParaRPr lang="en-US"/>
        </a:p>
      </dgm:t>
    </dgm:pt>
    <dgm:pt modelId="{4AED1ECB-A389-467E-B4E0-7B396C60A1D9}" type="sibTrans" cxnId="{66B0A9F4-8474-4346-9989-1764E144E665}">
      <dgm:prSet/>
      <dgm:spPr/>
      <dgm:t>
        <a:bodyPr/>
        <a:lstStyle/>
        <a:p>
          <a:endParaRPr lang="en-US"/>
        </a:p>
      </dgm:t>
    </dgm:pt>
    <dgm:pt modelId="{D16C13D4-58B9-4855-A518-A903EC37FC27}">
      <dgm:prSet/>
      <dgm:spPr/>
      <dgm:t>
        <a:bodyPr/>
        <a:lstStyle/>
        <a:p>
          <a:r>
            <a:rPr lang="es-CL"/>
            <a:t>No funcionales (rendimiento, seguridad, usabilidad).</a:t>
          </a:r>
          <a:endParaRPr lang="en-US"/>
        </a:p>
      </dgm:t>
    </dgm:pt>
    <dgm:pt modelId="{6ED02E66-0108-4ACE-9C8B-DC756C9B4783}" type="parTrans" cxnId="{5FC757D2-7D2F-435A-94F9-7247651CA3DA}">
      <dgm:prSet/>
      <dgm:spPr/>
      <dgm:t>
        <a:bodyPr/>
        <a:lstStyle/>
        <a:p>
          <a:endParaRPr lang="en-US"/>
        </a:p>
      </dgm:t>
    </dgm:pt>
    <dgm:pt modelId="{DF940DE7-9A77-4A11-AE3B-4DFD29426577}" type="sibTrans" cxnId="{5FC757D2-7D2F-435A-94F9-7247651CA3DA}">
      <dgm:prSet/>
      <dgm:spPr/>
      <dgm:t>
        <a:bodyPr/>
        <a:lstStyle/>
        <a:p>
          <a:endParaRPr lang="en-US"/>
        </a:p>
      </dgm:t>
    </dgm:pt>
    <dgm:pt modelId="{D6E5F280-404C-47DA-BD01-A6B5365D6A07}">
      <dgm:prSet/>
      <dgm:spPr/>
      <dgm:t>
        <a:bodyPr/>
        <a:lstStyle/>
        <a:p>
          <a:r>
            <a:rPr lang="es-CL"/>
            <a:t>Regresión (verificar que algo que funcionaba sigue funcionando).</a:t>
          </a:r>
          <a:endParaRPr lang="en-US"/>
        </a:p>
      </dgm:t>
    </dgm:pt>
    <dgm:pt modelId="{24AFF3E3-5CDD-4421-B6F4-387C15AFC325}" type="parTrans" cxnId="{DB2994A8-A830-47D0-83A5-818CBB75A3E3}">
      <dgm:prSet/>
      <dgm:spPr/>
      <dgm:t>
        <a:bodyPr/>
        <a:lstStyle/>
        <a:p>
          <a:endParaRPr lang="en-US"/>
        </a:p>
      </dgm:t>
    </dgm:pt>
    <dgm:pt modelId="{12C6507C-9D2F-45DD-9DE3-8476AA17F336}" type="sibTrans" cxnId="{DB2994A8-A830-47D0-83A5-818CBB75A3E3}">
      <dgm:prSet/>
      <dgm:spPr/>
      <dgm:t>
        <a:bodyPr/>
        <a:lstStyle/>
        <a:p>
          <a:endParaRPr lang="en-US"/>
        </a:p>
      </dgm:t>
    </dgm:pt>
    <dgm:pt modelId="{139B0603-A572-4A6D-B1CA-90B6F4E3AED1}">
      <dgm:prSet/>
      <dgm:spPr/>
      <dgm:t>
        <a:bodyPr/>
        <a:lstStyle/>
        <a:p>
          <a:r>
            <a:rPr lang="es-CL"/>
            <a:t>Exploratorio (aprendo + diseño + ejecuto simultáneamente).</a:t>
          </a:r>
          <a:endParaRPr lang="en-US"/>
        </a:p>
      </dgm:t>
    </dgm:pt>
    <dgm:pt modelId="{2452ABB9-A482-4105-8AD0-CCB23E9FE8AE}" type="parTrans" cxnId="{C9C0D615-7E81-433C-B4C8-73CBD1E79B4F}">
      <dgm:prSet/>
      <dgm:spPr/>
      <dgm:t>
        <a:bodyPr/>
        <a:lstStyle/>
        <a:p>
          <a:endParaRPr lang="en-US"/>
        </a:p>
      </dgm:t>
    </dgm:pt>
    <dgm:pt modelId="{732E2AF7-80E5-48D7-9A2B-978B89F0BA28}" type="sibTrans" cxnId="{C9C0D615-7E81-433C-B4C8-73CBD1E79B4F}">
      <dgm:prSet/>
      <dgm:spPr/>
      <dgm:t>
        <a:bodyPr/>
        <a:lstStyle/>
        <a:p>
          <a:endParaRPr lang="en-US"/>
        </a:p>
      </dgm:t>
    </dgm:pt>
    <dgm:pt modelId="{C17ED32A-7E39-414D-BFE1-A3683D28B4C6}" type="pres">
      <dgm:prSet presAssocID="{045452E2-C377-4B39-918D-1327DC8633D3}" presName="root" presStyleCnt="0">
        <dgm:presLayoutVars>
          <dgm:dir/>
          <dgm:resizeHandles val="exact"/>
        </dgm:presLayoutVars>
      </dgm:prSet>
      <dgm:spPr/>
    </dgm:pt>
    <dgm:pt modelId="{76BC232A-E6D1-4C7C-9758-6EF5B8C4E344}" type="pres">
      <dgm:prSet presAssocID="{B8F5634E-DA3A-43D5-9E4F-7F1148424358}" presName="compNode" presStyleCnt="0"/>
      <dgm:spPr/>
    </dgm:pt>
    <dgm:pt modelId="{6F0FAA4B-831B-4F83-B3E7-E49480361ECE}" type="pres">
      <dgm:prSet presAssocID="{B8F5634E-DA3A-43D5-9E4F-7F1148424358}" presName="bgRect" presStyleLbl="bgShp" presStyleIdx="0" presStyleCnt="4"/>
      <dgm:spPr/>
    </dgm:pt>
    <dgm:pt modelId="{F040E918-88AE-4301-AD9C-AE0150C34DCD}" type="pres">
      <dgm:prSet presAssocID="{B8F5634E-DA3A-43D5-9E4F-7F114842435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dy Builder"/>
        </a:ext>
      </dgm:extLst>
    </dgm:pt>
    <dgm:pt modelId="{47ADF479-07FC-43AF-B7D3-E7404D8884BA}" type="pres">
      <dgm:prSet presAssocID="{B8F5634E-DA3A-43D5-9E4F-7F1148424358}" presName="spaceRect" presStyleCnt="0"/>
      <dgm:spPr/>
    </dgm:pt>
    <dgm:pt modelId="{E3BD3117-EEA3-4A2E-AAA1-C85657361E4E}" type="pres">
      <dgm:prSet presAssocID="{B8F5634E-DA3A-43D5-9E4F-7F1148424358}" presName="parTx" presStyleLbl="revTx" presStyleIdx="0" presStyleCnt="4">
        <dgm:presLayoutVars>
          <dgm:chMax val="0"/>
          <dgm:chPref val="0"/>
        </dgm:presLayoutVars>
      </dgm:prSet>
      <dgm:spPr/>
    </dgm:pt>
    <dgm:pt modelId="{C8F91A11-96BF-45FE-8418-0AF809E7E46B}" type="pres">
      <dgm:prSet presAssocID="{4AED1ECB-A389-467E-B4E0-7B396C60A1D9}" presName="sibTrans" presStyleCnt="0"/>
      <dgm:spPr/>
    </dgm:pt>
    <dgm:pt modelId="{E7051C4C-DE6F-4A97-A9B9-FACE44804F70}" type="pres">
      <dgm:prSet presAssocID="{D16C13D4-58B9-4855-A518-A903EC37FC27}" presName="compNode" presStyleCnt="0"/>
      <dgm:spPr/>
    </dgm:pt>
    <dgm:pt modelId="{A5267CC4-E2E0-45D9-BA01-382EEEC35F1C}" type="pres">
      <dgm:prSet presAssocID="{D16C13D4-58B9-4855-A518-A903EC37FC27}" presName="bgRect" presStyleLbl="bgShp" presStyleIdx="1" presStyleCnt="4"/>
      <dgm:spPr/>
    </dgm:pt>
    <dgm:pt modelId="{23D0A7F4-DEE9-4158-B422-8CFAC161DFDB}" type="pres">
      <dgm:prSet presAssocID="{D16C13D4-58B9-4855-A518-A903EC37FC2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hibido"/>
        </a:ext>
      </dgm:extLst>
    </dgm:pt>
    <dgm:pt modelId="{2DDBDFD9-8773-498B-86EB-51559EAA9D26}" type="pres">
      <dgm:prSet presAssocID="{D16C13D4-58B9-4855-A518-A903EC37FC27}" presName="spaceRect" presStyleCnt="0"/>
      <dgm:spPr/>
    </dgm:pt>
    <dgm:pt modelId="{82583053-7B07-49D0-B381-8CA19F244FBD}" type="pres">
      <dgm:prSet presAssocID="{D16C13D4-58B9-4855-A518-A903EC37FC27}" presName="parTx" presStyleLbl="revTx" presStyleIdx="1" presStyleCnt="4">
        <dgm:presLayoutVars>
          <dgm:chMax val="0"/>
          <dgm:chPref val="0"/>
        </dgm:presLayoutVars>
      </dgm:prSet>
      <dgm:spPr/>
    </dgm:pt>
    <dgm:pt modelId="{A8EA05D9-6974-4246-B78E-CAB667C2C83D}" type="pres">
      <dgm:prSet presAssocID="{DF940DE7-9A77-4A11-AE3B-4DFD29426577}" presName="sibTrans" presStyleCnt="0"/>
      <dgm:spPr/>
    </dgm:pt>
    <dgm:pt modelId="{D409995E-34D0-40DD-95C5-8341BE39E95F}" type="pres">
      <dgm:prSet presAssocID="{D6E5F280-404C-47DA-BD01-A6B5365D6A07}" presName="compNode" presStyleCnt="0"/>
      <dgm:spPr/>
    </dgm:pt>
    <dgm:pt modelId="{F6181D2E-946B-46A5-8CD1-C8642ED1D6BB}" type="pres">
      <dgm:prSet presAssocID="{D6E5F280-404C-47DA-BD01-A6B5365D6A07}" presName="bgRect" presStyleLbl="bgShp" presStyleIdx="2" presStyleCnt="4"/>
      <dgm:spPr/>
    </dgm:pt>
    <dgm:pt modelId="{D6AF1D34-B1B1-42B0-A084-A274F9AACBB2}" type="pres">
      <dgm:prSet presAssocID="{D6E5F280-404C-47DA-BD01-A6B5365D6A0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06FCB045-6F65-491D-86CE-D256D1A69F9E}" type="pres">
      <dgm:prSet presAssocID="{D6E5F280-404C-47DA-BD01-A6B5365D6A07}" presName="spaceRect" presStyleCnt="0"/>
      <dgm:spPr/>
    </dgm:pt>
    <dgm:pt modelId="{64DD425B-F35A-4946-9BC0-A3C83CE2543F}" type="pres">
      <dgm:prSet presAssocID="{D6E5F280-404C-47DA-BD01-A6B5365D6A07}" presName="parTx" presStyleLbl="revTx" presStyleIdx="2" presStyleCnt="4">
        <dgm:presLayoutVars>
          <dgm:chMax val="0"/>
          <dgm:chPref val="0"/>
        </dgm:presLayoutVars>
      </dgm:prSet>
      <dgm:spPr/>
    </dgm:pt>
    <dgm:pt modelId="{812299C5-9987-4315-91B3-882CF503C695}" type="pres">
      <dgm:prSet presAssocID="{12C6507C-9D2F-45DD-9DE3-8476AA17F336}" presName="sibTrans" presStyleCnt="0"/>
      <dgm:spPr/>
    </dgm:pt>
    <dgm:pt modelId="{E7E6E510-2250-462C-9869-C410D473F91A}" type="pres">
      <dgm:prSet presAssocID="{139B0603-A572-4A6D-B1CA-90B6F4E3AED1}" presName="compNode" presStyleCnt="0"/>
      <dgm:spPr/>
    </dgm:pt>
    <dgm:pt modelId="{EE2121D2-7C41-48EA-85FE-BDBEA5D5D38B}" type="pres">
      <dgm:prSet presAssocID="{139B0603-A572-4A6D-B1CA-90B6F4E3AED1}" presName="bgRect" presStyleLbl="bgShp" presStyleIdx="3" presStyleCnt="4"/>
      <dgm:spPr/>
    </dgm:pt>
    <dgm:pt modelId="{1CB75742-9921-4B73-AAA5-5D22D45F21D9}" type="pres">
      <dgm:prSet presAssocID="{139B0603-A572-4A6D-B1CA-90B6F4E3AED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4E91AD75-BD55-44C9-9B78-442EC8E8D106}" type="pres">
      <dgm:prSet presAssocID="{139B0603-A572-4A6D-B1CA-90B6F4E3AED1}" presName="spaceRect" presStyleCnt="0"/>
      <dgm:spPr/>
    </dgm:pt>
    <dgm:pt modelId="{6AFAAD4D-77C9-46D2-A09F-0F1A4BE74620}" type="pres">
      <dgm:prSet presAssocID="{139B0603-A572-4A6D-B1CA-90B6F4E3AED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C89B500-8691-4F33-AC48-3D4F405BE6BE}" type="presOf" srcId="{B8F5634E-DA3A-43D5-9E4F-7F1148424358}" destId="{E3BD3117-EEA3-4A2E-AAA1-C85657361E4E}" srcOrd="0" destOrd="0" presId="urn:microsoft.com/office/officeart/2018/2/layout/IconVerticalSolidList"/>
    <dgm:cxn modelId="{C9C0D615-7E81-433C-B4C8-73CBD1E79B4F}" srcId="{045452E2-C377-4B39-918D-1327DC8633D3}" destId="{139B0603-A572-4A6D-B1CA-90B6F4E3AED1}" srcOrd="3" destOrd="0" parTransId="{2452ABB9-A482-4105-8AD0-CCB23E9FE8AE}" sibTransId="{732E2AF7-80E5-48D7-9A2B-978B89F0BA28}"/>
    <dgm:cxn modelId="{6423A79F-C9EF-4460-94FF-7853ACE334FC}" type="presOf" srcId="{D6E5F280-404C-47DA-BD01-A6B5365D6A07}" destId="{64DD425B-F35A-4946-9BC0-A3C83CE2543F}" srcOrd="0" destOrd="0" presId="urn:microsoft.com/office/officeart/2018/2/layout/IconVerticalSolidList"/>
    <dgm:cxn modelId="{DB2994A8-A830-47D0-83A5-818CBB75A3E3}" srcId="{045452E2-C377-4B39-918D-1327DC8633D3}" destId="{D6E5F280-404C-47DA-BD01-A6B5365D6A07}" srcOrd="2" destOrd="0" parTransId="{24AFF3E3-5CDD-4421-B6F4-387C15AFC325}" sibTransId="{12C6507C-9D2F-45DD-9DE3-8476AA17F336}"/>
    <dgm:cxn modelId="{C2A9B0B8-F6D9-4305-BDDD-EF774201130D}" type="presOf" srcId="{045452E2-C377-4B39-918D-1327DC8633D3}" destId="{C17ED32A-7E39-414D-BFE1-A3683D28B4C6}" srcOrd="0" destOrd="0" presId="urn:microsoft.com/office/officeart/2018/2/layout/IconVerticalSolidList"/>
    <dgm:cxn modelId="{D8C3C1C3-45A1-4A46-AA07-862B3413DF3A}" type="presOf" srcId="{139B0603-A572-4A6D-B1CA-90B6F4E3AED1}" destId="{6AFAAD4D-77C9-46D2-A09F-0F1A4BE74620}" srcOrd="0" destOrd="0" presId="urn:microsoft.com/office/officeart/2018/2/layout/IconVerticalSolidList"/>
    <dgm:cxn modelId="{5FC757D2-7D2F-435A-94F9-7247651CA3DA}" srcId="{045452E2-C377-4B39-918D-1327DC8633D3}" destId="{D16C13D4-58B9-4855-A518-A903EC37FC27}" srcOrd="1" destOrd="0" parTransId="{6ED02E66-0108-4ACE-9C8B-DC756C9B4783}" sibTransId="{DF940DE7-9A77-4A11-AE3B-4DFD29426577}"/>
    <dgm:cxn modelId="{53E3E7EC-EC31-4ADA-9F8D-E7BE9D48DBB1}" type="presOf" srcId="{D16C13D4-58B9-4855-A518-A903EC37FC27}" destId="{82583053-7B07-49D0-B381-8CA19F244FBD}" srcOrd="0" destOrd="0" presId="urn:microsoft.com/office/officeart/2018/2/layout/IconVerticalSolidList"/>
    <dgm:cxn modelId="{66B0A9F4-8474-4346-9989-1764E144E665}" srcId="{045452E2-C377-4B39-918D-1327DC8633D3}" destId="{B8F5634E-DA3A-43D5-9E4F-7F1148424358}" srcOrd="0" destOrd="0" parTransId="{8CDD55CD-F418-4168-94CA-ACCABEF16F4E}" sibTransId="{4AED1ECB-A389-467E-B4E0-7B396C60A1D9}"/>
    <dgm:cxn modelId="{A9FFEC0A-F446-4773-8AC4-B9F4041671E6}" type="presParOf" srcId="{C17ED32A-7E39-414D-BFE1-A3683D28B4C6}" destId="{76BC232A-E6D1-4C7C-9758-6EF5B8C4E344}" srcOrd="0" destOrd="0" presId="urn:microsoft.com/office/officeart/2018/2/layout/IconVerticalSolidList"/>
    <dgm:cxn modelId="{9AB9EF77-129B-4DA3-80F4-5DD3B815CBE7}" type="presParOf" srcId="{76BC232A-E6D1-4C7C-9758-6EF5B8C4E344}" destId="{6F0FAA4B-831B-4F83-B3E7-E49480361ECE}" srcOrd="0" destOrd="0" presId="urn:microsoft.com/office/officeart/2018/2/layout/IconVerticalSolidList"/>
    <dgm:cxn modelId="{B68EC1B2-52D3-4A7D-8747-0E86C598BA6F}" type="presParOf" srcId="{76BC232A-E6D1-4C7C-9758-6EF5B8C4E344}" destId="{F040E918-88AE-4301-AD9C-AE0150C34DCD}" srcOrd="1" destOrd="0" presId="urn:microsoft.com/office/officeart/2018/2/layout/IconVerticalSolidList"/>
    <dgm:cxn modelId="{F0B7721D-BBFF-4C85-A2CF-EE27C2C69393}" type="presParOf" srcId="{76BC232A-E6D1-4C7C-9758-6EF5B8C4E344}" destId="{47ADF479-07FC-43AF-B7D3-E7404D8884BA}" srcOrd="2" destOrd="0" presId="urn:microsoft.com/office/officeart/2018/2/layout/IconVerticalSolidList"/>
    <dgm:cxn modelId="{554ACC21-88A1-4336-B742-5975BA113555}" type="presParOf" srcId="{76BC232A-E6D1-4C7C-9758-6EF5B8C4E344}" destId="{E3BD3117-EEA3-4A2E-AAA1-C85657361E4E}" srcOrd="3" destOrd="0" presId="urn:microsoft.com/office/officeart/2018/2/layout/IconVerticalSolidList"/>
    <dgm:cxn modelId="{4845670B-7282-4ABF-8C21-60F73E6A7346}" type="presParOf" srcId="{C17ED32A-7E39-414D-BFE1-A3683D28B4C6}" destId="{C8F91A11-96BF-45FE-8418-0AF809E7E46B}" srcOrd="1" destOrd="0" presId="urn:microsoft.com/office/officeart/2018/2/layout/IconVerticalSolidList"/>
    <dgm:cxn modelId="{1280CFF0-D4E4-4D27-A159-14ED05B685DE}" type="presParOf" srcId="{C17ED32A-7E39-414D-BFE1-A3683D28B4C6}" destId="{E7051C4C-DE6F-4A97-A9B9-FACE44804F70}" srcOrd="2" destOrd="0" presId="urn:microsoft.com/office/officeart/2018/2/layout/IconVerticalSolidList"/>
    <dgm:cxn modelId="{B31D76DB-49E1-4E6D-9212-94A27701183E}" type="presParOf" srcId="{E7051C4C-DE6F-4A97-A9B9-FACE44804F70}" destId="{A5267CC4-E2E0-45D9-BA01-382EEEC35F1C}" srcOrd="0" destOrd="0" presId="urn:microsoft.com/office/officeart/2018/2/layout/IconVerticalSolidList"/>
    <dgm:cxn modelId="{275B7624-E8BD-437E-AB9E-8A6788A90D2F}" type="presParOf" srcId="{E7051C4C-DE6F-4A97-A9B9-FACE44804F70}" destId="{23D0A7F4-DEE9-4158-B422-8CFAC161DFDB}" srcOrd="1" destOrd="0" presId="urn:microsoft.com/office/officeart/2018/2/layout/IconVerticalSolidList"/>
    <dgm:cxn modelId="{C2FACCFE-2DC6-484E-841D-00CBFC897034}" type="presParOf" srcId="{E7051C4C-DE6F-4A97-A9B9-FACE44804F70}" destId="{2DDBDFD9-8773-498B-86EB-51559EAA9D26}" srcOrd="2" destOrd="0" presId="urn:microsoft.com/office/officeart/2018/2/layout/IconVerticalSolidList"/>
    <dgm:cxn modelId="{207D2584-0EF5-4B05-A000-D84442A2DC43}" type="presParOf" srcId="{E7051C4C-DE6F-4A97-A9B9-FACE44804F70}" destId="{82583053-7B07-49D0-B381-8CA19F244FBD}" srcOrd="3" destOrd="0" presId="urn:microsoft.com/office/officeart/2018/2/layout/IconVerticalSolidList"/>
    <dgm:cxn modelId="{97ECBF4D-77C6-4FFD-9FA6-76B72F00B03C}" type="presParOf" srcId="{C17ED32A-7E39-414D-BFE1-A3683D28B4C6}" destId="{A8EA05D9-6974-4246-B78E-CAB667C2C83D}" srcOrd="3" destOrd="0" presId="urn:microsoft.com/office/officeart/2018/2/layout/IconVerticalSolidList"/>
    <dgm:cxn modelId="{7853C8A2-CF8A-49B3-96AC-FA2F3AA992EA}" type="presParOf" srcId="{C17ED32A-7E39-414D-BFE1-A3683D28B4C6}" destId="{D409995E-34D0-40DD-95C5-8341BE39E95F}" srcOrd="4" destOrd="0" presId="urn:microsoft.com/office/officeart/2018/2/layout/IconVerticalSolidList"/>
    <dgm:cxn modelId="{52CD9672-D74F-4CA2-9FDC-AA196D363DAC}" type="presParOf" srcId="{D409995E-34D0-40DD-95C5-8341BE39E95F}" destId="{F6181D2E-946B-46A5-8CD1-C8642ED1D6BB}" srcOrd="0" destOrd="0" presId="urn:microsoft.com/office/officeart/2018/2/layout/IconVerticalSolidList"/>
    <dgm:cxn modelId="{259615B3-4C2C-417C-832C-D80EF21F968A}" type="presParOf" srcId="{D409995E-34D0-40DD-95C5-8341BE39E95F}" destId="{D6AF1D34-B1B1-42B0-A084-A274F9AACBB2}" srcOrd="1" destOrd="0" presId="urn:microsoft.com/office/officeart/2018/2/layout/IconVerticalSolidList"/>
    <dgm:cxn modelId="{D165747D-EEBE-48F3-ADB0-7B91531F2B61}" type="presParOf" srcId="{D409995E-34D0-40DD-95C5-8341BE39E95F}" destId="{06FCB045-6F65-491D-86CE-D256D1A69F9E}" srcOrd="2" destOrd="0" presId="urn:microsoft.com/office/officeart/2018/2/layout/IconVerticalSolidList"/>
    <dgm:cxn modelId="{227242AC-86B0-4E7A-9197-6BA319EC8D55}" type="presParOf" srcId="{D409995E-34D0-40DD-95C5-8341BE39E95F}" destId="{64DD425B-F35A-4946-9BC0-A3C83CE2543F}" srcOrd="3" destOrd="0" presId="urn:microsoft.com/office/officeart/2018/2/layout/IconVerticalSolidList"/>
    <dgm:cxn modelId="{969B9C53-66EE-4AD3-977E-D3E1CFAA4C65}" type="presParOf" srcId="{C17ED32A-7E39-414D-BFE1-A3683D28B4C6}" destId="{812299C5-9987-4315-91B3-882CF503C695}" srcOrd="5" destOrd="0" presId="urn:microsoft.com/office/officeart/2018/2/layout/IconVerticalSolidList"/>
    <dgm:cxn modelId="{40118F71-0361-415C-92C6-16F85B5676A9}" type="presParOf" srcId="{C17ED32A-7E39-414D-BFE1-A3683D28B4C6}" destId="{E7E6E510-2250-462C-9869-C410D473F91A}" srcOrd="6" destOrd="0" presId="urn:microsoft.com/office/officeart/2018/2/layout/IconVerticalSolidList"/>
    <dgm:cxn modelId="{E014769D-661E-4C5E-81EE-06F4E57ADD2C}" type="presParOf" srcId="{E7E6E510-2250-462C-9869-C410D473F91A}" destId="{EE2121D2-7C41-48EA-85FE-BDBEA5D5D38B}" srcOrd="0" destOrd="0" presId="urn:microsoft.com/office/officeart/2018/2/layout/IconVerticalSolidList"/>
    <dgm:cxn modelId="{94391D13-631E-4EDE-B52A-CA23A769E7C8}" type="presParOf" srcId="{E7E6E510-2250-462C-9869-C410D473F91A}" destId="{1CB75742-9921-4B73-AAA5-5D22D45F21D9}" srcOrd="1" destOrd="0" presId="urn:microsoft.com/office/officeart/2018/2/layout/IconVerticalSolidList"/>
    <dgm:cxn modelId="{2035D594-1A3B-48E3-8B08-FF2C3B7FB6F4}" type="presParOf" srcId="{E7E6E510-2250-462C-9869-C410D473F91A}" destId="{4E91AD75-BD55-44C9-9B78-442EC8E8D106}" srcOrd="2" destOrd="0" presId="urn:microsoft.com/office/officeart/2018/2/layout/IconVerticalSolidList"/>
    <dgm:cxn modelId="{63F672FE-BA1A-4D01-8CF2-E32ADFF23759}" type="presParOf" srcId="{E7E6E510-2250-462C-9869-C410D473F91A}" destId="{6AFAAD4D-77C9-46D2-A09F-0F1A4BE746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0C7188-C1B3-49E6-BB1B-2BE6DFAAC8F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239ACB-4F21-4BDE-945C-5ADB35DE0958}">
      <dgm:prSet/>
      <dgm:spPr/>
      <dgm:t>
        <a:bodyPr/>
        <a:lstStyle/>
        <a:p>
          <a:pPr>
            <a:lnSpc>
              <a:spcPct val="100000"/>
            </a:lnSpc>
          </a:pPr>
          <a:r>
            <a:rPr lang="es-CL"/>
            <a:t>Escribir un test que falla (rojo).</a:t>
          </a:r>
          <a:endParaRPr lang="en-US"/>
        </a:p>
      </dgm:t>
    </dgm:pt>
    <dgm:pt modelId="{110C5FAD-7A09-4338-AD3D-C30B248DD449}" type="parTrans" cxnId="{342B9D38-F9E6-403D-9651-F2E1694AA739}">
      <dgm:prSet/>
      <dgm:spPr/>
      <dgm:t>
        <a:bodyPr/>
        <a:lstStyle/>
        <a:p>
          <a:endParaRPr lang="en-US"/>
        </a:p>
      </dgm:t>
    </dgm:pt>
    <dgm:pt modelId="{E88C385F-046A-4317-95D5-E5F26EDFA738}" type="sibTrans" cxnId="{342B9D38-F9E6-403D-9651-F2E1694AA739}">
      <dgm:prSet/>
      <dgm:spPr/>
      <dgm:t>
        <a:bodyPr/>
        <a:lstStyle/>
        <a:p>
          <a:endParaRPr lang="en-US"/>
        </a:p>
      </dgm:t>
    </dgm:pt>
    <dgm:pt modelId="{2F04D27E-91A7-4E3F-93AE-9B9DB20E43FC}">
      <dgm:prSet/>
      <dgm:spPr/>
      <dgm:t>
        <a:bodyPr/>
        <a:lstStyle/>
        <a:p>
          <a:pPr>
            <a:lnSpc>
              <a:spcPct val="100000"/>
            </a:lnSpc>
          </a:pPr>
          <a:r>
            <a:rPr lang="es-CL"/>
            <a:t>Implementar lo mínimo para que pase (verde).</a:t>
          </a:r>
          <a:endParaRPr lang="en-US"/>
        </a:p>
      </dgm:t>
    </dgm:pt>
    <dgm:pt modelId="{CAFB601E-A1B8-41F7-B262-1E7F10DED51A}" type="parTrans" cxnId="{A8C263FD-9D2E-4AAC-A189-D6222844BE52}">
      <dgm:prSet/>
      <dgm:spPr/>
      <dgm:t>
        <a:bodyPr/>
        <a:lstStyle/>
        <a:p>
          <a:endParaRPr lang="en-US"/>
        </a:p>
      </dgm:t>
    </dgm:pt>
    <dgm:pt modelId="{AE4C86A1-B778-473D-81B1-5CE9F0B6B9DA}" type="sibTrans" cxnId="{A8C263FD-9D2E-4AAC-A189-D6222844BE52}">
      <dgm:prSet/>
      <dgm:spPr/>
      <dgm:t>
        <a:bodyPr/>
        <a:lstStyle/>
        <a:p>
          <a:endParaRPr lang="en-US"/>
        </a:p>
      </dgm:t>
    </dgm:pt>
    <dgm:pt modelId="{4642B85E-1CD1-4A60-B61A-28A6DFE1DD2F}">
      <dgm:prSet/>
      <dgm:spPr/>
      <dgm:t>
        <a:bodyPr/>
        <a:lstStyle/>
        <a:p>
          <a:pPr>
            <a:lnSpc>
              <a:spcPct val="100000"/>
            </a:lnSpc>
          </a:pPr>
          <a:r>
            <a:rPr lang="es-CL"/>
            <a:t>Mejorar el código manteniendo test verdes (refactor).</a:t>
          </a:r>
          <a:endParaRPr lang="en-US"/>
        </a:p>
      </dgm:t>
    </dgm:pt>
    <dgm:pt modelId="{80232E95-95E6-40AD-A382-5E23011E0954}" type="parTrans" cxnId="{44A5DC65-9C43-4EFB-9A84-681E69DCC133}">
      <dgm:prSet/>
      <dgm:spPr/>
      <dgm:t>
        <a:bodyPr/>
        <a:lstStyle/>
        <a:p>
          <a:endParaRPr lang="en-US"/>
        </a:p>
      </dgm:t>
    </dgm:pt>
    <dgm:pt modelId="{CEA4F845-26CA-4C98-A601-0653F85B3DE6}" type="sibTrans" cxnId="{44A5DC65-9C43-4EFB-9A84-681E69DCC133}">
      <dgm:prSet/>
      <dgm:spPr/>
      <dgm:t>
        <a:bodyPr/>
        <a:lstStyle/>
        <a:p>
          <a:endParaRPr lang="en-US"/>
        </a:p>
      </dgm:t>
    </dgm:pt>
    <dgm:pt modelId="{DE4BEEB0-EE1D-48AC-8BA6-AABE38644150}" type="pres">
      <dgm:prSet presAssocID="{EB0C7188-C1B3-49E6-BB1B-2BE6DFAAC8FC}" presName="root" presStyleCnt="0">
        <dgm:presLayoutVars>
          <dgm:dir/>
          <dgm:resizeHandles val="exact"/>
        </dgm:presLayoutVars>
      </dgm:prSet>
      <dgm:spPr/>
    </dgm:pt>
    <dgm:pt modelId="{8714AC5D-AC90-4E3B-9930-6DBE52547106}" type="pres">
      <dgm:prSet presAssocID="{98239ACB-4F21-4BDE-945C-5ADB35DE0958}" presName="compNode" presStyleCnt="0"/>
      <dgm:spPr/>
    </dgm:pt>
    <dgm:pt modelId="{F72483DB-90DE-45D9-9F4B-4F0C4424786E}" type="pres">
      <dgm:prSet presAssocID="{98239ACB-4F21-4BDE-945C-5ADB35DE095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e"/>
        </a:ext>
      </dgm:extLst>
    </dgm:pt>
    <dgm:pt modelId="{5F12AF19-70F0-4358-A124-E147B8FA686E}" type="pres">
      <dgm:prSet presAssocID="{98239ACB-4F21-4BDE-945C-5ADB35DE0958}" presName="spaceRect" presStyleCnt="0"/>
      <dgm:spPr/>
    </dgm:pt>
    <dgm:pt modelId="{7B929463-456C-45D2-A103-49E23310D7ED}" type="pres">
      <dgm:prSet presAssocID="{98239ACB-4F21-4BDE-945C-5ADB35DE0958}" presName="textRect" presStyleLbl="revTx" presStyleIdx="0" presStyleCnt="3">
        <dgm:presLayoutVars>
          <dgm:chMax val="1"/>
          <dgm:chPref val="1"/>
        </dgm:presLayoutVars>
      </dgm:prSet>
      <dgm:spPr/>
    </dgm:pt>
    <dgm:pt modelId="{A1D9ADF9-BDDC-4EAC-8624-2215CCB4408F}" type="pres">
      <dgm:prSet presAssocID="{E88C385F-046A-4317-95D5-E5F26EDFA738}" presName="sibTrans" presStyleCnt="0"/>
      <dgm:spPr/>
    </dgm:pt>
    <dgm:pt modelId="{F83B4C8B-2D5F-4CB1-A847-AD93BB87A860}" type="pres">
      <dgm:prSet presAssocID="{2F04D27E-91A7-4E3F-93AE-9B9DB20E43FC}" presName="compNode" presStyleCnt="0"/>
      <dgm:spPr/>
    </dgm:pt>
    <dgm:pt modelId="{5FF37A8E-E512-4747-9619-FAC97A4DC4B7}" type="pres">
      <dgm:prSet presAssocID="{2F04D27E-91A7-4E3F-93AE-9B9DB20E43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97C41995-5DBB-4BC1-BF14-6AFD66347869}" type="pres">
      <dgm:prSet presAssocID="{2F04D27E-91A7-4E3F-93AE-9B9DB20E43FC}" presName="spaceRect" presStyleCnt="0"/>
      <dgm:spPr/>
    </dgm:pt>
    <dgm:pt modelId="{F60084DE-89FB-4561-BB21-20A2ACE8CFAD}" type="pres">
      <dgm:prSet presAssocID="{2F04D27E-91A7-4E3F-93AE-9B9DB20E43FC}" presName="textRect" presStyleLbl="revTx" presStyleIdx="1" presStyleCnt="3">
        <dgm:presLayoutVars>
          <dgm:chMax val="1"/>
          <dgm:chPref val="1"/>
        </dgm:presLayoutVars>
      </dgm:prSet>
      <dgm:spPr/>
    </dgm:pt>
    <dgm:pt modelId="{3EAC5766-E0A1-46C7-87FF-9E96A87E852F}" type="pres">
      <dgm:prSet presAssocID="{AE4C86A1-B778-473D-81B1-5CE9F0B6B9DA}" presName="sibTrans" presStyleCnt="0"/>
      <dgm:spPr/>
    </dgm:pt>
    <dgm:pt modelId="{168FBD4E-F047-4F9B-BFB2-EF590F525168}" type="pres">
      <dgm:prSet presAssocID="{4642B85E-1CD1-4A60-B61A-28A6DFE1DD2F}" presName="compNode" presStyleCnt="0"/>
      <dgm:spPr/>
    </dgm:pt>
    <dgm:pt modelId="{96CCF2B6-84AC-467A-A29A-2992BD92DD3A}" type="pres">
      <dgm:prSet presAssocID="{4642B85E-1CD1-4A60-B61A-28A6DFE1DD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rk scene"/>
        </a:ext>
      </dgm:extLst>
    </dgm:pt>
    <dgm:pt modelId="{CE9588EA-0E39-4890-9B5F-1BF6E291A7AB}" type="pres">
      <dgm:prSet presAssocID="{4642B85E-1CD1-4A60-B61A-28A6DFE1DD2F}" presName="spaceRect" presStyleCnt="0"/>
      <dgm:spPr/>
    </dgm:pt>
    <dgm:pt modelId="{3B4E5CCF-8A5D-415B-B279-AE4B859798BA}" type="pres">
      <dgm:prSet presAssocID="{4642B85E-1CD1-4A60-B61A-28A6DFE1DD2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6377A23-F22B-49C3-B88D-89950D0401A9}" type="presOf" srcId="{2F04D27E-91A7-4E3F-93AE-9B9DB20E43FC}" destId="{F60084DE-89FB-4561-BB21-20A2ACE8CFAD}" srcOrd="0" destOrd="0" presId="urn:microsoft.com/office/officeart/2018/2/layout/IconLabelList"/>
    <dgm:cxn modelId="{C5272836-2595-46CF-89A1-BA891E77AD49}" type="presOf" srcId="{EB0C7188-C1B3-49E6-BB1B-2BE6DFAAC8FC}" destId="{DE4BEEB0-EE1D-48AC-8BA6-AABE38644150}" srcOrd="0" destOrd="0" presId="urn:microsoft.com/office/officeart/2018/2/layout/IconLabelList"/>
    <dgm:cxn modelId="{342B9D38-F9E6-403D-9651-F2E1694AA739}" srcId="{EB0C7188-C1B3-49E6-BB1B-2BE6DFAAC8FC}" destId="{98239ACB-4F21-4BDE-945C-5ADB35DE0958}" srcOrd="0" destOrd="0" parTransId="{110C5FAD-7A09-4338-AD3D-C30B248DD449}" sibTransId="{E88C385F-046A-4317-95D5-E5F26EDFA738}"/>
    <dgm:cxn modelId="{7865B465-6E12-4BF2-A6AE-3BBB37585F3C}" type="presOf" srcId="{98239ACB-4F21-4BDE-945C-5ADB35DE0958}" destId="{7B929463-456C-45D2-A103-49E23310D7ED}" srcOrd="0" destOrd="0" presId="urn:microsoft.com/office/officeart/2018/2/layout/IconLabelList"/>
    <dgm:cxn modelId="{44A5DC65-9C43-4EFB-9A84-681E69DCC133}" srcId="{EB0C7188-C1B3-49E6-BB1B-2BE6DFAAC8FC}" destId="{4642B85E-1CD1-4A60-B61A-28A6DFE1DD2F}" srcOrd="2" destOrd="0" parTransId="{80232E95-95E6-40AD-A382-5E23011E0954}" sibTransId="{CEA4F845-26CA-4C98-A601-0653F85B3DE6}"/>
    <dgm:cxn modelId="{6F4ABAC2-AF56-4ADC-B090-F45A840F4E01}" type="presOf" srcId="{4642B85E-1CD1-4A60-B61A-28A6DFE1DD2F}" destId="{3B4E5CCF-8A5D-415B-B279-AE4B859798BA}" srcOrd="0" destOrd="0" presId="urn:microsoft.com/office/officeart/2018/2/layout/IconLabelList"/>
    <dgm:cxn modelId="{A8C263FD-9D2E-4AAC-A189-D6222844BE52}" srcId="{EB0C7188-C1B3-49E6-BB1B-2BE6DFAAC8FC}" destId="{2F04D27E-91A7-4E3F-93AE-9B9DB20E43FC}" srcOrd="1" destOrd="0" parTransId="{CAFB601E-A1B8-41F7-B262-1E7F10DED51A}" sibTransId="{AE4C86A1-B778-473D-81B1-5CE9F0B6B9DA}"/>
    <dgm:cxn modelId="{F2AAC277-82DF-405A-828C-191CF6C517CF}" type="presParOf" srcId="{DE4BEEB0-EE1D-48AC-8BA6-AABE38644150}" destId="{8714AC5D-AC90-4E3B-9930-6DBE52547106}" srcOrd="0" destOrd="0" presId="urn:microsoft.com/office/officeart/2018/2/layout/IconLabelList"/>
    <dgm:cxn modelId="{8926CFB0-F732-4476-BA43-14E6C3EE0889}" type="presParOf" srcId="{8714AC5D-AC90-4E3B-9930-6DBE52547106}" destId="{F72483DB-90DE-45D9-9F4B-4F0C4424786E}" srcOrd="0" destOrd="0" presId="urn:microsoft.com/office/officeart/2018/2/layout/IconLabelList"/>
    <dgm:cxn modelId="{69D4E030-DF61-4442-ACD5-6F3CEFC06B3F}" type="presParOf" srcId="{8714AC5D-AC90-4E3B-9930-6DBE52547106}" destId="{5F12AF19-70F0-4358-A124-E147B8FA686E}" srcOrd="1" destOrd="0" presId="urn:microsoft.com/office/officeart/2018/2/layout/IconLabelList"/>
    <dgm:cxn modelId="{AADCC046-13DE-490C-AA5B-2F761CFC2CCD}" type="presParOf" srcId="{8714AC5D-AC90-4E3B-9930-6DBE52547106}" destId="{7B929463-456C-45D2-A103-49E23310D7ED}" srcOrd="2" destOrd="0" presId="urn:microsoft.com/office/officeart/2018/2/layout/IconLabelList"/>
    <dgm:cxn modelId="{08D701E6-0953-41A1-A7BF-0EFDE385D82E}" type="presParOf" srcId="{DE4BEEB0-EE1D-48AC-8BA6-AABE38644150}" destId="{A1D9ADF9-BDDC-4EAC-8624-2215CCB4408F}" srcOrd="1" destOrd="0" presId="urn:microsoft.com/office/officeart/2018/2/layout/IconLabelList"/>
    <dgm:cxn modelId="{0BF6CB57-07D9-485E-BE7B-FBED98C76945}" type="presParOf" srcId="{DE4BEEB0-EE1D-48AC-8BA6-AABE38644150}" destId="{F83B4C8B-2D5F-4CB1-A847-AD93BB87A860}" srcOrd="2" destOrd="0" presId="urn:microsoft.com/office/officeart/2018/2/layout/IconLabelList"/>
    <dgm:cxn modelId="{517C713B-352C-4528-B480-C5D8725BDDCD}" type="presParOf" srcId="{F83B4C8B-2D5F-4CB1-A847-AD93BB87A860}" destId="{5FF37A8E-E512-4747-9619-FAC97A4DC4B7}" srcOrd="0" destOrd="0" presId="urn:microsoft.com/office/officeart/2018/2/layout/IconLabelList"/>
    <dgm:cxn modelId="{EEA965B7-6CEB-47A4-B6B2-53CCBDEEAAA1}" type="presParOf" srcId="{F83B4C8B-2D5F-4CB1-A847-AD93BB87A860}" destId="{97C41995-5DBB-4BC1-BF14-6AFD66347869}" srcOrd="1" destOrd="0" presId="urn:microsoft.com/office/officeart/2018/2/layout/IconLabelList"/>
    <dgm:cxn modelId="{5E3B3C2B-C0D2-4125-B76D-7764E0AE6525}" type="presParOf" srcId="{F83B4C8B-2D5F-4CB1-A847-AD93BB87A860}" destId="{F60084DE-89FB-4561-BB21-20A2ACE8CFAD}" srcOrd="2" destOrd="0" presId="urn:microsoft.com/office/officeart/2018/2/layout/IconLabelList"/>
    <dgm:cxn modelId="{C4C0BA88-BB78-4C36-A15D-C373AA92A902}" type="presParOf" srcId="{DE4BEEB0-EE1D-48AC-8BA6-AABE38644150}" destId="{3EAC5766-E0A1-46C7-87FF-9E96A87E852F}" srcOrd="3" destOrd="0" presId="urn:microsoft.com/office/officeart/2018/2/layout/IconLabelList"/>
    <dgm:cxn modelId="{20C057D9-C7D0-4711-BF8F-55A689A1B4DC}" type="presParOf" srcId="{DE4BEEB0-EE1D-48AC-8BA6-AABE38644150}" destId="{168FBD4E-F047-4F9B-BFB2-EF590F525168}" srcOrd="4" destOrd="0" presId="urn:microsoft.com/office/officeart/2018/2/layout/IconLabelList"/>
    <dgm:cxn modelId="{C90B9686-03C5-44AE-89CA-C0DF51A2D2EC}" type="presParOf" srcId="{168FBD4E-F047-4F9B-BFB2-EF590F525168}" destId="{96CCF2B6-84AC-467A-A29A-2992BD92DD3A}" srcOrd="0" destOrd="0" presId="urn:microsoft.com/office/officeart/2018/2/layout/IconLabelList"/>
    <dgm:cxn modelId="{CB7DB761-6DBD-4412-BCF7-6F5F3ECCFB4E}" type="presParOf" srcId="{168FBD4E-F047-4F9B-BFB2-EF590F525168}" destId="{CE9588EA-0E39-4890-9B5F-1BF6E291A7AB}" srcOrd="1" destOrd="0" presId="urn:microsoft.com/office/officeart/2018/2/layout/IconLabelList"/>
    <dgm:cxn modelId="{3D62200D-4C53-44DF-8EE9-666EA5517A7B}" type="presParOf" srcId="{168FBD4E-F047-4F9B-BFB2-EF590F525168}" destId="{3B4E5CCF-8A5D-415B-B279-AE4B859798B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66D063-28CC-4055-AF26-D1B2D580FF3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DE2E76-143E-4638-9BEA-93CBB530D6EF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b="1"/>
            <a:t>Desarrollador: </a:t>
          </a:r>
          <a:r>
            <a:rPr lang="es-CL"/>
            <a:t>escribe y mantiene pruebas (unidad/integración).</a:t>
          </a:r>
          <a:endParaRPr lang="en-US"/>
        </a:p>
      </dgm:t>
    </dgm:pt>
    <dgm:pt modelId="{81D2B84E-AF5B-407A-B238-EB82CF392A86}" type="parTrans" cxnId="{C408D033-C307-495A-A036-56D32FB88A60}">
      <dgm:prSet/>
      <dgm:spPr/>
      <dgm:t>
        <a:bodyPr/>
        <a:lstStyle/>
        <a:p>
          <a:endParaRPr lang="en-US"/>
        </a:p>
      </dgm:t>
    </dgm:pt>
    <dgm:pt modelId="{BF0F4D72-4F06-4A5D-A1A7-17D977FD7319}" type="sibTrans" cxnId="{C408D033-C307-495A-A036-56D32FB88A60}">
      <dgm:prSet/>
      <dgm:spPr/>
      <dgm:t>
        <a:bodyPr/>
        <a:lstStyle/>
        <a:p>
          <a:endParaRPr lang="en-US"/>
        </a:p>
      </dgm:t>
    </dgm:pt>
    <dgm:pt modelId="{9D5DB0C4-5150-4158-AD6C-FAAF50944C19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b="1"/>
            <a:t>QA/Tester: </a:t>
          </a:r>
          <a:r>
            <a:rPr lang="es-CL"/>
            <a:t>diseña escenarios, analiza riesgos, apoya automatización, realiza exploración.</a:t>
          </a:r>
          <a:endParaRPr lang="en-US"/>
        </a:p>
      </dgm:t>
    </dgm:pt>
    <dgm:pt modelId="{A9275998-6557-4877-88B8-2B6B26E54519}" type="parTrans" cxnId="{48BCA9E3-1D07-4517-A54E-EC67CA28F386}">
      <dgm:prSet/>
      <dgm:spPr/>
      <dgm:t>
        <a:bodyPr/>
        <a:lstStyle/>
        <a:p>
          <a:endParaRPr lang="en-US"/>
        </a:p>
      </dgm:t>
    </dgm:pt>
    <dgm:pt modelId="{0365BB9A-6609-42D6-9CAC-D3EE78A56261}" type="sibTrans" cxnId="{48BCA9E3-1D07-4517-A54E-EC67CA28F386}">
      <dgm:prSet/>
      <dgm:spPr/>
      <dgm:t>
        <a:bodyPr/>
        <a:lstStyle/>
        <a:p>
          <a:endParaRPr lang="en-US"/>
        </a:p>
      </dgm:t>
    </dgm:pt>
    <dgm:pt modelId="{5C6EC631-D3E2-4E09-89D9-AC0AC59DBA77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b="1"/>
            <a:t>Equipo: </a:t>
          </a:r>
          <a:r>
            <a:rPr lang="es-CL"/>
            <a:t>calidad compartida – “No es trabajo de QA arreglar lo que el desarrollo rompo”.</a:t>
          </a:r>
          <a:endParaRPr lang="en-US"/>
        </a:p>
      </dgm:t>
    </dgm:pt>
    <dgm:pt modelId="{BC909ADF-7344-4A75-94DE-407BC9392809}" type="parTrans" cxnId="{70083D68-B438-4ACB-973B-7D90580F6F96}">
      <dgm:prSet/>
      <dgm:spPr/>
      <dgm:t>
        <a:bodyPr/>
        <a:lstStyle/>
        <a:p>
          <a:endParaRPr lang="en-US"/>
        </a:p>
      </dgm:t>
    </dgm:pt>
    <dgm:pt modelId="{E447F251-CA7E-4CC6-A344-BC48514F9ECB}" type="sibTrans" cxnId="{70083D68-B438-4ACB-973B-7D90580F6F96}">
      <dgm:prSet/>
      <dgm:spPr/>
      <dgm:t>
        <a:bodyPr/>
        <a:lstStyle/>
        <a:p>
          <a:endParaRPr lang="en-US"/>
        </a:p>
      </dgm:t>
    </dgm:pt>
    <dgm:pt modelId="{6B95E711-2C81-4D84-8EF9-B3A451A19847}" type="pres">
      <dgm:prSet presAssocID="{6966D063-28CC-4055-AF26-D1B2D580FF32}" presName="root" presStyleCnt="0">
        <dgm:presLayoutVars>
          <dgm:dir/>
          <dgm:resizeHandles val="exact"/>
        </dgm:presLayoutVars>
      </dgm:prSet>
      <dgm:spPr/>
    </dgm:pt>
    <dgm:pt modelId="{39D36A0E-E4C5-4469-B1CB-A143FB5FACDC}" type="pres">
      <dgm:prSet presAssocID="{8EDE2E76-143E-4638-9BEA-93CBB530D6EF}" presName="compNode" presStyleCnt="0"/>
      <dgm:spPr/>
    </dgm:pt>
    <dgm:pt modelId="{4742EB6E-A98F-4F80-9049-5672B2EB58A5}" type="pres">
      <dgm:prSet presAssocID="{8EDE2E76-143E-4638-9BEA-93CBB530D6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9C7A55D4-A1E5-402E-B0B4-F1FA7BB244F7}" type="pres">
      <dgm:prSet presAssocID="{8EDE2E76-143E-4638-9BEA-93CBB530D6EF}" presName="spaceRect" presStyleCnt="0"/>
      <dgm:spPr/>
    </dgm:pt>
    <dgm:pt modelId="{0ED2C7C1-1211-4980-893F-EDF2289B6FF3}" type="pres">
      <dgm:prSet presAssocID="{8EDE2E76-143E-4638-9BEA-93CBB530D6EF}" presName="textRect" presStyleLbl="revTx" presStyleIdx="0" presStyleCnt="3">
        <dgm:presLayoutVars>
          <dgm:chMax val="1"/>
          <dgm:chPref val="1"/>
        </dgm:presLayoutVars>
      </dgm:prSet>
      <dgm:spPr/>
    </dgm:pt>
    <dgm:pt modelId="{385184A5-A130-4EAD-9053-92DDE4E9AE2F}" type="pres">
      <dgm:prSet presAssocID="{BF0F4D72-4F06-4A5D-A1A7-17D977FD7319}" presName="sibTrans" presStyleCnt="0"/>
      <dgm:spPr/>
    </dgm:pt>
    <dgm:pt modelId="{5F1C8ACE-701A-4247-BFB6-50D7F150D4B4}" type="pres">
      <dgm:prSet presAssocID="{9D5DB0C4-5150-4158-AD6C-FAAF50944C19}" presName="compNode" presStyleCnt="0"/>
      <dgm:spPr/>
    </dgm:pt>
    <dgm:pt modelId="{D914B961-087F-46B1-AEA5-4BF81787FACD}" type="pres">
      <dgm:prSet presAssocID="{9D5DB0C4-5150-4158-AD6C-FAAF50944C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C5993FA0-FEA6-498E-956A-5262433AD647}" type="pres">
      <dgm:prSet presAssocID="{9D5DB0C4-5150-4158-AD6C-FAAF50944C19}" presName="spaceRect" presStyleCnt="0"/>
      <dgm:spPr/>
    </dgm:pt>
    <dgm:pt modelId="{CB798D8E-958E-4DBC-B1A9-776A15785FF9}" type="pres">
      <dgm:prSet presAssocID="{9D5DB0C4-5150-4158-AD6C-FAAF50944C19}" presName="textRect" presStyleLbl="revTx" presStyleIdx="1" presStyleCnt="3">
        <dgm:presLayoutVars>
          <dgm:chMax val="1"/>
          <dgm:chPref val="1"/>
        </dgm:presLayoutVars>
      </dgm:prSet>
      <dgm:spPr/>
    </dgm:pt>
    <dgm:pt modelId="{B7384627-EFB7-4A23-BDD9-F669EE912D79}" type="pres">
      <dgm:prSet presAssocID="{0365BB9A-6609-42D6-9CAC-D3EE78A56261}" presName="sibTrans" presStyleCnt="0"/>
      <dgm:spPr/>
    </dgm:pt>
    <dgm:pt modelId="{EB744355-459F-411B-8B9C-76B3D59B189E}" type="pres">
      <dgm:prSet presAssocID="{5C6EC631-D3E2-4E09-89D9-AC0AC59DBA77}" presName="compNode" presStyleCnt="0"/>
      <dgm:spPr/>
    </dgm:pt>
    <dgm:pt modelId="{60AD1C3E-DDFC-461D-AF2F-259704478E9E}" type="pres">
      <dgm:prSet presAssocID="{5C6EC631-D3E2-4E09-89D9-AC0AC59DBA7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A6B77B89-6EE5-401E-9FB1-002B2CB3D57C}" type="pres">
      <dgm:prSet presAssocID="{5C6EC631-D3E2-4E09-89D9-AC0AC59DBA77}" presName="spaceRect" presStyleCnt="0"/>
      <dgm:spPr/>
    </dgm:pt>
    <dgm:pt modelId="{E7D8ED93-762E-4FD6-82F0-97E457CAEE07}" type="pres">
      <dgm:prSet presAssocID="{5C6EC631-D3E2-4E09-89D9-AC0AC59DBA7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13A3B09-B5EC-47BA-A364-423D3AFA5357}" type="presOf" srcId="{6966D063-28CC-4055-AF26-D1B2D580FF32}" destId="{6B95E711-2C81-4D84-8EF9-B3A451A19847}" srcOrd="0" destOrd="0" presId="urn:microsoft.com/office/officeart/2018/2/layout/IconLabelList"/>
    <dgm:cxn modelId="{C408D033-C307-495A-A036-56D32FB88A60}" srcId="{6966D063-28CC-4055-AF26-D1B2D580FF32}" destId="{8EDE2E76-143E-4638-9BEA-93CBB530D6EF}" srcOrd="0" destOrd="0" parTransId="{81D2B84E-AF5B-407A-B238-EB82CF392A86}" sibTransId="{BF0F4D72-4F06-4A5D-A1A7-17D977FD7319}"/>
    <dgm:cxn modelId="{99CC585B-8DB4-4C6D-81CB-8427D8DA49D9}" type="presOf" srcId="{9D5DB0C4-5150-4158-AD6C-FAAF50944C19}" destId="{CB798D8E-958E-4DBC-B1A9-776A15785FF9}" srcOrd="0" destOrd="0" presId="urn:microsoft.com/office/officeart/2018/2/layout/IconLabelList"/>
    <dgm:cxn modelId="{70083D68-B438-4ACB-973B-7D90580F6F96}" srcId="{6966D063-28CC-4055-AF26-D1B2D580FF32}" destId="{5C6EC631-D3E2-4E09-89D9-AC0AC59DBA77}" srcOrd="2" destOrd="0" parTransId="{BC909ADF-7344-4A75-94DE-407BC9392809}" sibTransId="{E447F251-CA7E-4CC6-A344-BC48514F9ECB}"/>
    <dgm:cxn modelId="{E7C2FDC4-5608-4AC6-9CDC-15C2B9F38322}" type="presOf" srcId="{8EDE2E76-143E-4638-9BEA-93CBB530D6EF}" destId="{0ED2C7C1-1211-4980-893F-EDF2289B6FF3}" srcOrd="0" destOrd="0" presId="urn:microsoft.com/office/officeart/2018/2/layout/IconLabelList"/>
    <dgm:cxn modelId="{48BCA9E3-1D07-4517-A54E-EC67CA28F386}" srcId="{6966D063-28CC-4055-AF26-D1B2D580FF32}" destId="{9D5DB0C4-5150-4158-AD6C-FAAF50944C19}" srcOrd="1" destOrd="0" parTransId="{A9275998-6557-4877-88B8-2B6B26E54519}" sibTransId="{0365BB9A-6609-42D6-9CAC-D3EE78A56261}"/>
    <dgm:cxn modelId="{AD4884ED-B392-4C3B-A54E-0C32ABE8D7A8}" type="presOf" srcId="{5C6EC631-D3E2-4E09-89D9-AC0AC59DBA77}" destId="{E7D8ED93-762E-4FD6-82F0-97E457CAEE07}" srcOrd="0" destOrd="0" presId="urn:microsoft.com/office/officeart/2018/2/layout/IconLabelList"/>
    <dgm:cxn modelId="{C7CA21B1-7B75-4EC8-9858-F13B845AD0A1}" type="presParOf" srcId="{6B95E711-2C81-4D84-8EF9-B3A451A19847}" destId="{39D36A0E-E4C5-4469-B1CB-A143FB5FACDC}" srcOrd="0" destOrd="0" presId="urn:microsoft.com/office/officeart/2018/2/layout/IconLabelList"/>
    <dgm:cxn modelId="{25F5D4F4-9E39-428F-AF0B-19853058A86C}" type="presParOf" srcId="{39D36A0E-E4C5-4469-B1CB-A143FB5FACDC}" destId="{4742EB6E-A98F-4F80-9049-5672B2EB58A5}" srcOrd="0" destOrd="0" presId="urn:microsoft.com/office/officeart/2018/2/layout/IconLabelList"/>
    <dgm:cxn modelId="{482F18C1-C11C-4654-9F69-0E66F251DDD3}" type="presParOf" srcId="{39D36A0E-E4C5-4469-B1CB-A143FB5FACDC}" destId="{9C7A55D4-A1E5-402E-B0B4-F1FA7BB244F7}" srcOrd="1" destOrd="0" presId="urn:microsoft.com/office/officeart/2018/2/layout/IconLabelList"/>
    <dgm:cxn modelId="{B049CCD6-42F4-40FB-BAC8-FF1E97C028D6}" type="presParOf" srcId="{39D36A0E-E4C5-4469-B1CB-A143FB5FACDC}" destId="{0ED2C7C1-1211-4980-893F-EDF2289B6FF3}" srcOrd="2" destOrd="0" presId="urn:microsoft.com/office/officeart/2018/2/layout/IconLabelList"/>
    <dgm:cxn modelId="{FD551DB2-A659-4713-A221-A1EF8F15B8E0}" type="presParOf" srcId="{6B95E711-2C81-4D84-8EF9-B3A451A19847}" destId="{385184A5-A130-4EAD-9053-92DDE4E9AE2F}" srcOrd="1" destOrd="0" presId="urn:microsoft.com/office/officeart/2018/2/layout/IconLabelList"/>
    <dgm:cxn modelId="{4C809347-AFDC-44B5-BC34-C4B005104A63}" type="presParOf" srcId="{6B95E711-2C81-4D84-8EF9-B3A451A19847}" destId="{5F1C8ACE-701A-4247-BFB6-50D7F150D4B4}" srcOrd="2" destOrd="0" presId="urn:microsoft.com/office/officeart/2018/2/layout/IconLabelList"/>
    <dgm:cxn modelId="{2A17FBC7-F595-4BEF-9E8A-7CF629AAC991}" type="presParOf" srcId="{5F1C8ACE-701A-4247-BFB6-50D7F150D4B4}" destId="{D914B961-087F-46B1-AEA5-4BF81787FACD}" srcOrd="0" destOrd="0" presId="urn:microsoft.com/office/officeart/2018/2/layout/IconLabelList"/>
    <dgm:cxn modelId="{494A210E-8631-4E05-A292-B04FCD76A6B9}" type="presParOf" srcId="{5F1C8ACE-701A-4247-BFB6-50D7F150D4B4}" destId="{C5993FA0-FEA6-498E-956A-5262433AD647}" srcOrd="1" destOrd="0" presId="urn:microsoft.com/office/officeart/2018/2/layout/IconLabelList"/>
    <dgm:cxn modelId="{2C53C40E-A35E-48B6-8F10-49B09BF4AC6E}" type="presParOf" srcId="{5F1C8ACE-701A-4247-BFB6-50D7F150D4B4}" destId="{CB798D8E-958E-4DBC-B1A9-776A15785FF9}" srcOrd="2" destOrd="0" presId="urn:microsoft.com/office/officeart/2018/2/layout/IconLabelList"/>
    <dgm:cxn modelId="{CD42372D-0A8D-4499-A992-E911FC614C6C}" type="presParOf" srcId="{6B95E711-2C81-4D84-8EF9-B3A451A19847}" destId="{B7384627-EFB7-4A23-BDD9-F669EE912D79}" srcOrd="3" destOrd="0" presId="urn:microsoft.com/office/officeart/2018/2/layout/IconLabelList"/>
    <dgm:cxn modelId="{734D2462-0DEF-40DB-AF01-460904375987}" type="presParOf" srcId="{6B95E711-2C81-4D84-8EF9-B3A451A19847}" destId="{EB744355-459F-411B-8B9C-76B3D59B189E}" srcOrd="4" destOrd="0" presId="urn:microsoft.com/office/officeart/2018/2/layout/IconLabelList"/>
    <dgm:cxn modelId="{5F1119CA-3E8D-4505-9599-6EBEB5AD6BFD}" type="presParOf" srcId="{EB744355-459F-411B-8B9C-76B3D59B189E}" destId="{60AD1C3E-DDFC-461D-AF2F-259704478E9E}" srcOrd="0" destOrd="0" presId="urn:microsoft.com/office/officeart/2018/2/layout/IconLabelList"/>
    <dgm:cxn modelId="{68716096-F0C1-422F-A977-30C915C120DE}" type="presParOf" srcId="{EB744355-459F-411B-8B9C-76B3D59B189E}" destId="{A6B77B89-6EE5-401E-9FB1-002B2CB3D57C}" srcOrd="1" destOrd="0" presId="urn:microsoft.com/office/officeart/2018/2/layout/IconLabelList"/>
    <dgm:cxn modelId="{902C05CA-3CC7-4631-997F-36D2A7B26557}" type="presParOf" srcId="{EB744355-459F-411B-8B9C-76B3D59B189E}" destId="{E7D8ED93-762E-4FD6-82F0-97E457CAEE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FAA4B-831B-4F83-B3E7-E49480361ECE}">
      <dsp:nvSpPr>
        <dsp:cNvPr id="0" name=""/>
        <dsp:cNvSpPr/>
      </dsp:nvSpPr>
      <dsp:spPr>
        <a:xfrm>
          <a:off x="0" y="2282"/>
          <a:ext cx="6171948" cy="115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0E918-88AE-4301-AD9C-AE0150C34DCD}">
      <dsp:nvSpPr>
        <dsp:cNvPr id="0" name=""/>
        <dsp:cNvSpPr/>
      </dsp:nvSpPr>
      <dsp:spPr>
        <a:xfrm>
          <a:off x="349915" y="262549"/>
          <a:ext cx="636209" cy="6362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D3117-EEA3-4A2E-AAA1-C85657361E4E}">
      <dsp:nvSpPr>
        <dsp:cNvPr id="0" name=""/>
        <dsp:cNvSpPr/>
      </dsp:nvSpPr>
      <dsp:spPr>
        <a:xfrm>
          <a:off x="1336039" y="2282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200" kern="1200"/>
            <a:t>Funcionales (qué hace)</a:t>
          </a:r>
          <a:endParaRPr lang="en-US" sz="2200" kern="1200"/>
        </a:p>
      </dsp:txBody>
      <dsp:txXfrm>
        <a:off x="1336039" y="2282"/>
        <a:ext cx="4835908" cy="1156744"/>
      </dsp:txXfrm>
    </dsp:sp>
    <dsp:sp modelId="{A5267CC4-E2E0-45D9-BA01-382EEEC35F1C}">
      <dsp:nvSpPr>
        <dsp:cNvPr id="0" name=""/>
        <dsp:cNvSpPr/>
      </dsp:nvSpPr>
      <dsp:spPr>
        <a:xfrm>
          <a:off x="0" y="1448212"/>
          <a:ext cx="6171948" cy="115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0A7F4-DEE9-4158-B422-8CFAC161DFDB}">
      <dsp:nvSpPr>
        <dsp:cNvPr id="0" name=""/>
        <dsp:cNvSpPr/>
      </dsp:nvSpPr>
      <dsp:spPr>
        <a:xfrm>
          <a:off x="349915" y="1708480"/>
          <a:ext cx="636209" cy="6362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83053-7B07-49D0-B381-8CA19F244FBD}">
      <dsp:nvSpPr>
        <dsp:cNvPr id="0" name=""/>
        <dsp:cNvSpPr/>
      </dsp:nvSpPr>
      <dsp:spPr>
        <a:xfrm>
          <a:off x="1336039" y="1448212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200" kern="1200"/>
            <a:t>No funcionales (rendimiento, seguridad, usabilidad).</a:t>
          </a:r>
          <a:endParaRPr lang="en-US" sz="2200" kern="1200"/>
        </a:p>
      </dsp:txBody>
      <dsp:txXfrm>
        <a:off x="1336039" y="1448212"/>
        <a:ext cx="4835908" cy="1156744"/>
      </dsp:txXfrm>
    </dsp:sp>
    <dsp:sp modelId="{F6181D2E-946B-46A5-8CD1-C8642ED1D6BB}">
      <dsp:nvSpPr>
        <dsp:cNvPr id="0" name=""/>
        <dsp:cNvSpPr/>
      </dsp:nvSpPr>
      <dsp:spPr>
        <a:xfrm>
          <a:off x="0" y="2894143"/>
          <a:ext cx="6171948" cy="115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F1D34-B1B1-42B0-A084-A274F9AACBB2}">
      <dsp:nvSpPr>
        <dsp:cNvPr id="0" name=""/>
        <dsp:cNvSpPr/>
      </dsp:nvSpPr>
      <dsp:spPr>
        <a:xfrm>
          <a:off x="349915" y="3154410"/>
          <a:ext cx="636209" cy="6362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D425B-F35A-4946-9BC0-A3C83CE2543F}">
      <dsp:nvSpPr>
        <dsp:cNvPr id="0" name=""/>
        <dsp:cNvSpPr/>
      </dsp:nvSpPr>
      <dsp:spPr>
        <a:xfrm>
          <a:off x="1336039" y="2894143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200" kern="1200"/>
            <a:t>Regresión (verificar que algo que funcionaba sigue funcionando).</a:t>
          </a:r>
          <a:endParaRPr lang="en-US" sz="2200" kern="1200"/>
        </a:p>
      </dsp:txBody>
      <dsp:txXfrm>
        <a:off x="1336039" y="2894143"/>
        <a:ext cx="4835908" cy="1156744"/>
      </dsp:txXfrm>
    </dsp:sp>
    <dsp:sp modelId="{EE2121D2-7C41-48EA-85FE-BDBEA5D5D38B}">
      <dsp:nvSpPr>
        <dsp:cNvPr id="0" name=""/>
        <dsp:cNvSpPr/>
      </dsp:nvSpPr>
      <dsp:spPr>
        <a:xfrm>
          <a:off x="0" y="4340073"/>
          <a:ext cx="6171948" cy="115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B75742-9921-4B73-AAA5-5D22D45F21D9}">
      <dsp:nvSpPr>
        <dsp:cNvPr id="0" name=""/>
        <dsp:cNvSpPr/>
      </dsp:nvSpPr>
      <dsp:spPr>
        <a:xfrm>
          <a:off x="349915" y="4600340"/>
          <a:ext cx="636209" cy="6362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AAD4D-77C9-46D2-A09F-0F1A4BE74620}">
      <dsp:nvSpPr>
        <dsp:cNvPr id="0" name=""/>
        <dsp:cNvSpPr/>
      </dsp:nvSpPr>
      <dsp:spPr>
        <a:xfrm>
          <a:off x="1336039" y="4340073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200" kern="1200"/>
            <a:t>Exploratorio (aprendo + diseño + ejecuto simultáneamente).</a:t>
          </a:r>
          <a:endParaRPr lang="en-US" sz="2200" kern="1200"/>
        </a:p>
      </dsp:txBody>
      <dsp:txXfrm>
        <a:off x="1336039" y="4340073"/>
        <a:ext cx="4835908" cy="11567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483DB-90DE-45D9-9F4B-4F0C4424786E}">
      <dsp:nvSpPr>
        <dsp:cNvPr id="0" name=""/>
        <dsp:cNvSpPr/>
      </dsp:nvSpPr>
      <dsp:spPr>
        <a:xfrm>
          <a:off x="880668" y="602155"/>
          <a:ext cx="1435167" cy="14351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29463-456C-45D2-A103-49E23310D7ED}">
      <dsp:nvSpPr>
        <dsp:cNvPr id="0" name=""/>
        <dsp:cNvSpPr/>
      </dsp:nvSpPr>
      <dsp:spPr>
        <a:xfrm>
          <a:off x="3621" y="2417740"/>
          <a:ext cx="31892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/>
            <a:t>Escribir un test que falla (rojo).</a:t>
          </a:r>
          <a:endParaRPr lang="en-US" sz="1800" kern="1200"/>
        </a:p>
      </dsp:txBody>
      <dsp:txXfrm>
        <a:off x="3621" y="2417740"/>
        <a:ext cx="3189260" cy="720000"/>
      </dsp:txXfrm>
    </dsp:sp>
    <dsp:sp modelId="{5FF37A8E-E512-4747-9619-FAC97A4DC4B7}">
      <dsp:nvSpPr>
        <dsp:cNvPr id="0" name=""/>
        <dsp:cNvSpPr/>
      </dsp:nvSpPr>
      <dsp:spPr>
        <a:xfrm>
          <a:off x="4628048" y="602155"/>
          <a:ext cx="1435167" cy="14351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084DE-89FB-4561-BB21-20A2ACE8CFAD}">
      <dsp:nvSpPr>
        <dsp:cNvPr id="0" name=""/>
        <dsp:cNvSpPr/>
      </dsp:nvSpPr>
      <dsp:spPr>
        <a:xfrm>
          <a:off x="3751002" y="2417740"/>
          <a:ext cx="31892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/>
            <a:t>Implementar lo mínimo para que pase (verde).</a:t>
          </a:r>
          <a:endParaRPr lang="en-US" sz="1800" kern="1200"/>
        </a:p>
      </dsp:txBody>
      <dsp:txXfrm>
        <a:off x="3751002" y="2417740"/>
        <a:ext cx="3189260" cy="720000"/>
      </dsp:txXfrm>
    </dsp:sp>
    <dsp:sp modelId="{96CCF2B6-84AC-467A-A29A-2992BD92DD3A}">
      <dsp:nvSpPr>
        <dsp:cNvPr id="0" name=""/>
        <dsp:cNvSpPr/>
      </dsp:nvSpPr>
      <dsp:spPr>
        <a:xfrm>
          <a:off x="8375429" y="602155"/>
          <a:ext cx="1435167" cy="14351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E5CCF-8A5D-415B-B279-AE4B859798BA}">
      <dsp:nvSpPr>
        <dsp:cNvPr id="0" name=""/>
        <dsp:cNvSpPr/>
      </dsp:nvSpPr>
      <dsp:spPr>
        <a:xfrm>
          <a:off x="7498383" y="2417740"/>
          <a:ext cx="31892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/>
            <a:t>Mejorar el código manteniendo test verdes (refactor).</a:t>
          </a:r>
          <a:endParaRPr lang="en-US" sz="1800" kern="1200"/>
        </a:p>
      </dsp:txBody>
      <dsp:txXfrm>
        <a:off x="7498383" y="2417740"/>
        <a:ext cx="318926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2EB6E-A98F-4F80-9049-5672B2EB58A5}">
      <dsp:nvSpPr>
        <dsp:cNvPr id="0" name=""/>
        <dsp:cNvSpPr/>
      </dsp:nvSpPr>
      <dsp:spPr>
        <a:xfrm>
          <a:off x="880668" y="602155"/>
          <a:ext cx="1435167" cy="14351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2C7C1-1211-4980-893F-EDF2289B6FF3}">
      <dsp:nvSpPr>
        <dsp:cNvPr id="0" name=""/>
        <dsp:cNvSpPr/>
      </dsp:nvSpPr>
      <dsp:spPr>
        <a:xfrm>
          <a:off x="3621" y="2417740"/>
          <a:ext cx="31892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b="1" kern="1200"/>
            <a:t>Desarrollador: </a:t>
          </a:r>
          <a:r>
            <a:rPr lang="es-CL" sz="1600" kern="1200"/>
            <a:t>escribe y mantiene pruebas (unidad/integración).</a:t>
          </a:r>
          <a:endParaRPr lang="en-US" sz="1600" kern="1200"/>
        </a:p>
      </dsp:txBody>
      <dsp:txXfrm>
        <a:off x="3621" y="2417740"/>
        <a:ext cx="3189260" cy="720000"/>
      </dsp:txXfrm>
    </dsp:sp>
    <dsp:sp modelId="{D914B961-087F-46B1-AEA5-4BF81787FACD}">
      <dsp:nvSpPr>
        <dsp:cNvPr id="0" name=""/>
        <dsp:cNvSpPr/>
      </dsp:nvSpPr>
      <dsp:spPr>
        <a:xfrm>
          <a:off x="4628048" y="602155"/>
          <a:ext cx="1435167" cy="14351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98D8E-958E-4DBC-B1A9-776A15785FF9}">
      <dsp:nvSpPr>
        <dsp:cNvPr id="0" name=""/>
        <dsp:cNvSpPr/>
      </dsp:nvSpPr>
      <dsp:spPr>
        <a:xfrm>
          <a:off x="3751002" y="2417740"/>
          <a:ext cx="31892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b="1" kern="1200"/>
            <a:t>QA/Tester: </a:t>
          </a:r>
          <a:r>
            <a:rPr lang="es-CL" sz="1600" kern="1200"/>
            <a:t>diseña escenarios, analiza riesgos, apoya automatización, realiza exploración.</a:t>
          </a:r>
          <a:endParaRPr lang="en-US" sz="1600" kern="1200"/>
        </a:p>
      </dsp:txBody>
      <dsp:txXfrm>
        <a:off x="3751002" y="2417740"/>
        <a:ext cx="3189260" cy="720000"/>
      </dsp:txXfrm>
    </dsp:sp>
    <dsp:sp modelId="{60AD1C3E-DDFC-461D-AF2F-259704478E9E}">
      <dsp:nvSpPr>
        <dsp:cNvPr id="0" name=""/>
        <dsp:cNvSpPr/>
      </dsp:nvSpPr>
      <dsp:spPr>
        <a:xfrm>
          <a:off x="8375429" y="602155"/>
          <a:ext cx="1435167" cy="14351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8ED93-762E-4FD6-82F0-97E457CAEE07}">
      <dsp:nvSpPr>
        <dsp:cNvPr id="0" name=""/>
        <dsp:cNvSpPr/>
      </dsp:nvSpPr>
      <dsp:spPr>
        <a:xfrm>
          <a:off x="7498383" y="2417740"/>
          <a:ext cx="31892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b="1" kern="1200"/>
            <a:t>Equipo: </a:t>
          </a:r>
          <a:r>
            <a:rPr lang="es-CL" sz="1600" kern="1200"/>
            <a:t>calidad compartida – “No es trabajo de QA arreglar lo que el desarrollo rompo”.</a:t>
          </a:r>
          <a:endParaRPr lang="en-US" sz="1600" kern="1200"/>
        </a:p>
      </dsp:txBody>
      <dsp:txXfrm>
        <a:off x="7498383" y="2417740"/>
        <a:ext cx="318926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4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8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2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1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0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0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1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9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28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js.org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0B3E3E-A820-0183-9ED5-23B15418F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3343" y="1137215"/>
            <a:ext cx="5804426" cy="3376766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CL" sz="5600" dirty="0"/>
              <a:t>Taller de Testing y Calidad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E666D0-C24B-590B-9624-111A2C937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3343" y="4698347"/>
            <a:ext cx="5412440" cy="1002678"/>
          </a:xfrm>
        </p:spPr>
        <p:txBody>
          <a:bodyPr anchor="b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1400" dirty="0"/>
              <a:t>Unidad 01: Calidad y Testing de Software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1400" dirty="0"/>
              <a:t>Lunes 11 de Agosto, 2025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L" sz="1400" dirty="0"/>
              <a:t>Docente: Diego Obando</a:t>
            </a:r>
          </a:p>
        </p:txBody>
      </p:sp>
      <p:pic>
        <p:nvPicPr>
          <p:cNvPr id="12" name="Picture 3" descr="Patrón de fondo&#10;&#10;Descripción generada automáticamente">
            <a:extLst>
              <a:ext uri="{FF2B5EF4-FFF2-40B4-BE49-F238E27FC236}">
                <a16:creationId xmlns:a16="http://schemas.microsoft.com/office/drawing/2014/main" id="{3EA5A865-87FA-73CF-EC7C-C40F94F062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24" r="27413" b="-1"/>
          <a:stretch>
            <a:fillRect/>
          </a:stretch>
        </p:blipFill>
        <p:spPr>
          <a:xfrm>
            <a:off x="-9149" y="0"/>
            <a:ext cx="5642492" cy="685799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3343" y="72390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E634B8-311A-4810-A5DB-7043D0280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3343" y="6134100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>
            <a:extLst>
              <a:ext uri="{FF2B5EF4-FFF2-40B4-BE49-F238E27FC236}">
                <a16:creationId xmlns:a16="http://schemas.microsoft.com/office/drawing/2014/main" id="{604EAE2D-A6C1-7773-9007-344EE84E0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5680" y="0"/>
            <a:ext cx="1036320" cy="137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745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6FF41D-D290-EE90-AF61-EEF111864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09637"/>
            <a:ext cx="4800600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L"/>
              <a:t>Principios básicos del testing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6451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AB5452-6869-525D-9B68-0F435704E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9" y="2221992"/>
            <a:ext cx="4800600" cy="373989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CL" sz="1600" dirty="0"/>
              <a:t>No demuestra ausencia total de defectos.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CL" sz="1600" dirty="0"/>
              <a:t>Hay que comenzar a fallar lo antes posible.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CL" sz="1600" dirty="0"/>
              <a:t>Agrupar pruebas por nivel y objetivo (pirámide).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CL" sz="1600" dirty="0"/>
              <a:t>Ser exhaustivo es imposible, hay que priorizar riesgo.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CL" sz="1600" dirty="0"/>
              <a:t>Agrupar defectos: suelen concentrarse en módulos “calientes”.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CL" sz="1600" dirty="0" err="1"/>
              <a:t>Pesticide</a:t>
            </a:r>
            <a:r>
              <a:rPr lang="es-CL" sz="1600" dirty="0"/>
              <a:t> </a:t>
            </a:r>
            <a:r>
              <a:rPr lang="es-CL" sz="1600" dirty="0" err="1"/>
              <a:t>paradox</a:t>
            </a:r>
            <a:r>
              <a:rPr lang="es-CL" sz="1600" dirty="0"/>
              <a:t>: si repites siempre lo mismo, dejas de encontrar nuevos fallos.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CL" sz="1600" dirty="0"/>
              <a:t>El contexto importa: no se testea igual un videojuego que un sistema bancario.</a:t>
            </a: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4645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7EE2A7EC-CF46-F5D6-4C17-DDF02D826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4" r="14581"/>
          <a:stretch>
            <a:fillRect/>
          </a:stretch>
        </p:blipFill>
        <p:spPr>
          <a:xfrm>
            <a:off x="6147816" y="10"/>
            <a:ext cx="60441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88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076331-F30B-270B-2AFF-E632E335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Niveles de Prueba (visión macro)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FD9E8A3-8F5E-71B3-819A-9B6A73C44B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057391"/>
              </p:ext>
            </p:extLst>
          </p:nvPr>
        </p:nvGraphicFramePr>
        <p:xfrm>
          <a:off x="4038600" y="1567610"/>
          <a:ext cx="7353301" cy="372278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585406">
                  <a:extLst>
                    <a:ext uri="{9D8B030D-6E8A-4147-A177-3AD203B41FA5}">
                      <a16:colId xmlns:a16="http://schemas.microsoft.com/office/drawing/2014/main" val="3355359222"/>
                    </a:ext>
                  </a:extLst>
                </a:gridCol>
                <a:gridCol w="3096275">
                  <a:extLst>
                    <a:ext uri="{9D8B030D-6E8A-4147-A177-3AD203B41FA5}">
                      <a16:colId xmlns:a16="http://schemas.microsoft.com/office/drawing/2014/main" val="140813826"/>
                    </a:ext>
                  </a:extLst>
                </a:gridCol>
                <a:gridCol w="2671620">
                  <a:extLst>
                    <a:ext uri="{9D8B030D-6E8A-4147-A177-3AD203B41FA5}">
                      <a16:colId xmlns:a16="http://schemas.microsoft.com/office/drawing/2014/main" val="2474114757"/>
                    </a:ext>
                  </a:extLst>
                </a:gridCol>
              </a:tblGrid>
              <a:tr h="589844">
                <a:tc>
                  <a:txBody>
                    <a:bodyPr/>
                    <a:lstStyle/>
                    <a:p>
                      <a:r>
                        <a:rPr lang="es-CL" sz="2500" b="1" cap="none" spc="30">
                          <a:solidFill>
                            <a:schemeClr val="tx1"/>
                          </a:solidFill>
                        </a:rPr>
                        <a:t>Nivel</a:t>
                      </a:r>
                    </a:p>
                  </a:txBody>
                  <a:tcPr marL="0" marR="14504" marT="72522" marB="7252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2500" b="1" cap="none" spc="30">
                          <a:solidFill>
                            <a:schemeClr val="tx1"/>
                          </a:solidFill>
                        </a:rPr>
                        <a:t>Pregunta</a:t>
                      </a:r>
                    </a:p>
                  </a:txBody>
                  <a:tcPr marL="0" marR="14504" marT="72522" marB="7252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2500" b="1" cap="none" spc="30">
                          <a:solidFill>
                            <a:schemeClr val="tx1"/>
                          </a:solidFill>
                        </a:rPr>
                        <a:t>Ejemplo simple</a:t>
                      </a:r>
                    </a:p>
                  </a:txBody>
                  <a:tcPr marL="0" marR="14504" marT="72522" marB="7252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125847"/>
                  </a:ext>
                </a:extLst>
              </a:tr>
              <a:tr h="783235"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Unidad</a:t>
                      </a:r>
                    </a:p>
                  </a:txBody>
                  <a:tcPr marL="0" marR="145043" marT="72522" marB="725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¿Funciona este pedacito aislado?</a:t>
                      </a:r>
                    </a:p>
                  </a:txBody>
                  <a:tcPr marL="0" marR="145043" marT="72522" marB="725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Función sumar(</a:t>
                      </a:r>
                      <a:r>
                        <a:rPr lang="es-CL" sz="1900" cap="none" spc="0" err="1">
                          <a:solidFill>
                            <a:schemeClr val="tx1"/>
                          </a:solidFill>
                        </a:rPr>
                        <a:t>a,b</a:t>
                      </a:r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0" marR="145043" marT="72522" marB="725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373413"/>
                  </a:ext>
                </a:extLst>
              </a:tr>
              <a:tr h="783235"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Integración</a:t>
                      </a:r>
                    </a:p>
                  </a:txBody>
                  <a:tcPr marL="72522" marR="145043" marT="72522" marB="725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¿Cooperan bien módulos juntos?</a:t>
                      </a:r>
                    </a:p>
                  </a:txBody>
                  <a:tcPr marL="72522" marR="145043" marT="72522" marB="725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Sumar() + </a:t>
                      </a:r>
                      <a:r>
                        <a:rPr lang="es-CL" sz="1900" cap="none" spc="0" err="1">
                          <a:solidFill>
                            <a:schemeClr val="tx1"/>
                          </a:solidFill>
                        </a:rPr>
                        <a:t>logger</a:t>
                      </a:r>
                      <a:endParaRPr lang="es-CL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2522" marR="145043" marT="72522" marB="725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267616"/>
                  </a:ext>
                </a:extLst>
              </a:tr>
              <a:tr h="783235"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Sistema</a:t>
                      </a:r>
                    </a:p>
                  </a:txBody>
                  <a:tcPr marL="0" marR="145043" marT="72522" marB="725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¿Funciona todo como un todo?</a:t>
                      </a:r>
                    </a:p>
                  </a:txBody>
                  <a:tcPr marL="0" marR="145043" marT="72522" marB="725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CLI completa</a:t>
                      </a:r>
                    </a:p>
                  </a:txBody>
                  <a:tcPr marL="0" marR="145043" marT="72522" marB="725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200648"/>
                  </a:ext>
                </a:extLst>
              </a:tr>
              <a:tr h="783235"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Aceptación (UAT)</a:t>
                      </a:r>
                    </a:p>
                  </a:txBody>
                  <a:tcPr marL="72522" marR="145043" marT="72522" marB="725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¿Satisface al usuario/negocio?</a:t>
                      </a:r>
                    </a:p>
                  </a:txBody>
                  <a:tcPr marL="72522" marR="145043" marT="72522" marB="725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Flujo “registrar usuario”</a:t>
                      </a:r>
                    </a:p>
                  </a:txBody>
                  <a:tcPr marL="72522" marR="145043" marT="72522" marB="725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86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809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CFDF82-D6E7-BAF1-EACD-A5E2B95D7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r>
              <a:rPr lang="es-CL" sz="3600"/>
              <a:t>Pirámide de pruebas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B7BF96-2B8D-03FE-444F-079ED126C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3799763" cy="3767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/>
              <a:t>Base amplia de </a:t>
            </a:r>
            <a:r>
              <a:rPr lang="es-CL" b="1" dirty="0"/>
              <a:t>test unitarios </a:t>
            </a:r>
            <a:r>
              <a:rPr lang="es-CL" dirty="0"/>
              <a:t>(rápidos), menor cantidad de </a:t>
            </a:r>
            <a:r>
              <a:rPr lang="es-CL" dirty="0" err="1"/>
              <a:t>tests</a:t>
            </a:r>
            <a:r>
              <a:rPr lang="es-CL" dirty="0"/>
              <a:t> de </a:t>
            </a:r>
            <a:r>
              <a:rPr lang="es-CL" b="1" dirty="0"/>
              <a:t>integración</a:t>
            </a:r>
            <a:r>
              <a:rPr lang="es-CL" dirty="0"/>
              <a:t>, pocos y críticos de </a:t>
            </a:r>
            <a:r>
              <a:rPr lang="es-CL" b="1" dirty="0"/>
              <a:t>UI/end-to-end </a:t>
            </a:r>
            <a:r>
              <a:rPr lang="es-CL" dirty="0"/>
              <a:t>(más lentos y frágiles).</a:t>
            </a:r>
          </a:p>
          <a:p>
            <a:pPr marL="0" indent="0">
              <a:buNone/>
            </a:pPr>
            <a:endParaRPr lang="es-CL" dirty="0"/>
          </a:p>
          <a:p>
            <a:r>
              <a:rPr lang="es-CL" b="1" dirty="0"/>
              <a:t>Objetivo</a:t>
            </a:r>
            <a:r>
              <a:rPr lang="es-CL" dirty="0"/>
              <a:t>: equilibrio entre costo/velocidad/cobertura de riesgo</a:t>
            </a:r>
          </a:p>
        </p:txBody>
      </p:sp>
      <p:pic>
        <p:nvPicPr>
          <p:cNvPr id="5" name="Imagen 4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87DE1BD0-E5C4-248A-AB24-A6AF2E220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6" r="5662" b="-1"/>
          <a:stretch>
            <a:fillRect/>
          </a:stretch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78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B0C32D-AC4C-8B49-4221-539AF830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914776" cy="3977269"/>
          </a:xfrm>
        </p:spPr>
        <p:txBody>
          <a:bodyPr>
            <a:normAutofit/>
          </a:bodyPr>
          <a:lstStyle/>
          <a:p>
            <a:r>
              <a:rPr lang="es-CL" dirty="0"/>
              <a:t>Tipos de test según objetivos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Marcador de contenido 2">
            <a:extLst>
              <a:ext uri="{FF2B5EF4-FFF2-40B4-BE49-F238E27FC236}">
                <a16:creationId xmlns:a16="http://schemas.microsoft.com/office/drawing/2014/main" id="{AD41E915-1592-0D26-E2A1-CBF1ACA025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343345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7278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58CED-DF4D-D0D4-6AA8-6CC6348B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L" dirty="0"/>
              <a:t>Ciclo “rojo – verde – refactor” (tdd en miniatura)</a:t>
            </a:r>
          </a:p>
        </p:txBody>
      </p:sp>
      <p:graphicFrame>
        <p:nvGraphicFramePr>
          <p:cNvPr id="15" name="Marcador de contenido 2">
            <a:extLst>
              <a:ext uri="{FF2B5EF4-FFF2-40B4-BE49-F238E27FC236}">
                <a16:creationId xmlns:a16="http://schemas.microsoft.com/office/drawing/2014/main" id="{07420560-08B3-7F03-E04E-36BFAE9074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06030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13E69-D65C-1B90-58E5-0D086927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Roles y responsabilidades</a:t>
            </a:r>
            <a:endParaRPr lang="es-CL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BD2A867-9892-CDFD-CF52-DBD82EC239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907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481CEC-0666-E7B2-80C8-FF0F80BF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L"/>
              <a:t>Errores comunes de principiantes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CC8DF3-E886-79D3-6AE3-05E31431F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21992"/>
            <a:ext cx="6400800" cy="3739896"/>
          </a:xfrm>
        </p:spPr>
        <p:txBody>
          <a:bodyPr>
            <a:normAutofit/>
          </a:bodyPr>
          <a:lstStyle/>
          <a:p>
            <a:r>
              <a:rPr lang="es-CL" dirty="0"/>
              <a:t>Test que solo “imprime cosas” (falta asserts).</a:t>
            </a:r>
          </a:p>
          <a:p>
            <a:r>
              <a:rPr lang="es-CL" dirty="0"/>
              <a:t>Mezclar muchos escenarios en un solo test.</a:t>
            </a:r>
          </a:p>
          <a:p>
            <a:r>
              <a:rPr lang="es-CL" dirty="0"/>
              <a:t>Nombre vagos: “test1”, “function works”.</a:t>
            </a:r>
          </a:p>
          <a:p>
            <a:r>
              <a:rPr lang="es-CL" dirty="0"/>
              <a:t>Dependencias ocultas (orden de ejecución importa).</a:t>
            </a:r>
          </a:p>
          <a:p>
            <a:r>
              <a:rPr lang="es-CL" dirty="0"/>
              <a:t>Test frágiles (dependen de hora real, datos externos sin aislar).</a:t>
            </a:r>
          </a:p>
        </p:txBody>
      </p:sp>
      <p:pic>
        <p:nvPicPr>
          <p:cNvPr id="7" name="Graphic 6" descr="Test tubes">
            <a:extLst>
              <a:ext uri="{FF2B5EF4-FFF2-40B4-BE49-F238E27FC236}">
                <a16:creationId xmlns:a16="http://schemas.microsoft.com/office/drawing/2014/main" id="{F6807DB5-0C37-BBB1-9FD3-BEE851C33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531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FAF99-A781-8AF1-11C0-CEAEA276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Configuración de entorno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DC31B7-132F-C55D-A6B1-64B63B2B9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Para este módulo vamos a necesitar las siguiente herramientas:</a:t>
            </a:r>
          </a:p>
          <a:p>
            <a:r>
              <a:rPr lang="es-CL" dirty="0"/>
              <a:t>Git</a:t>
            </a:r>
          </a:p>
          <a:p>
            <a:r>
              <a:rPr lang="es-CL" dirty="0"/>
              <a:t>Vs Code</a:t>
            </a:r>
          </a:p>
          <a:p>
            <a:r>
              <a:rPr lang="es-CL" dirty="0"/>
              <a:t>Node.js (versión LTS)</a:t>
            </a:r>
          </a:p>
          <a:p>
            <a:r>
              <a:rPr lang="es-CL" dirty="0" err="1"/>
              <a:t>Github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142893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E0FCA-0794-FA97-A38D-AED88FE09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14394-D68A-5297-5CCF-36DD493F8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Descargar </a:t>
            </a:r>
            <a:r>
              <a:rPr lang="es-CL" b="1" dirty="0"/>
              <a:t>Git </a:t>
            </a:r>
            <a:r>
              <a:rPr lang="es-CL" dirty="0"/>
              <a:t>desde </a:t>
            </a:r>
            <a:r>
              <a:rPr lang="es-CL" dirty="0">
                <a:hlinkClick r:id="rId2"/>
              </a:rPr>
              <a:t>https://git-scm.com/</a:t>
            </a:r>
            <a:endParaRPr lang="es-CL" dirty="0"/>
          </a:p>
          <a:p>
            <a:r>
              <a:rPr lang="es-CL" dirty="0"/>
              <a:t>Aceptar valores por defecto (importante: “Adjusting your PATH” – “Git from the command line”)</a:t>
            </a:r>
          </a:p>
          <a:p>
            <a:r>
              <a:rPr lang="es-CL" dirty="0"/>
              <a:t>Al finalizar la instalación abre un terminal y escribe </a:t>
            </a:r>
            <a:r>
              <a:rPr lang="es-CL" b="1" dirty="0">
                <a:highlight>
                  <a:srgbClr val="FFFF00"/>
                </a:highlight>
              </a:rPr>
              <a:t>git --version  </a:t>
            </a:r>
            <a:r>
              <a:rPr lang="es-CL" dirty="0"/>
              <a:t>para verificar que se instaló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879419BC-A4FA-E9BE-4F7B-FEA97CF28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91575" y="5024364"/>
            <a:ext cx="26003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994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C4AA0-44C9-E77C-8999-B9342B30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Configurar identidad en git</a:t>
            </a:r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98DD13FB-C9E3-63AC-F7C9-CF9D0EF10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3" y="2474259"/>
            <a:ext cx="11312773" cy="1909481"/>
          </a:xfrm>
        </p:spPr>
      </p:pic>
    </p:spTree>
    <p:extLst>
      <p:ext uri="{BB962C8B-B14F-4D97-AF65-F5344CB8AC3E}">
        <p14:creationId xmlns:p14="http://schemas.microsoft.com/office/powerpoint/2010/main" val="3156778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555633-2B46-5E24-0937-20313D5A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14400"/>
            <a:ext cx="3095616" cy="192874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L" sz="3100"/>
              <a:t>Diagnostico de conocimientos previos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0C80E20F-1E85-A2B0-A263-5BB12A076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739"/>
          <a:stretch>
            <a:fillRect/>
          </a:stretch>
        </p:blipFill>
        <p:spPr>
          <a:xfrm>
            <a:off x="804673" y="3044952"/>
            <a:ext cx="3024378" cy="29718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22D211-BC2F-4CB1-8E12-41E8541BA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820" y="968377"/>
            <a:ext cx="7201797" cy="500643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CL" sz="1600" dirty="0"/>
              <a:t>¿Cuánto tiempo llevas programando y qué has hecho?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CL" sz="1600" dirty="0"/>
              <a:t>¿Qué lenguajes has usado y para que?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CL" sz="1600" dirty="0"/>
              <a:t>¿Cómo usas Git? (menciona comandos y flujo típico).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CL" sz="1600" dirty="0"/>
              <a:t>¿Has testeado código antes?¿Cómo lo hiciste? (manual/ algún framework /nunca)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CL" sz="1600" dirty="0"/>
              <a:t>¿Qué crees que valida un test unitario?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CL" sz="1600" dirty="0"/>
              <a:t>Diferencias (según tu) entre “bug” y “fallo”.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CL" sz="1600" dirty="0"/>
              <a:t>¿Qué entiendes por pirámide de pruebas?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CL" sz="1600" dirty="0"/>
              <a:t>¿Qué entiendes por TDD?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CL" sz="1600" dirty="0"/>
              <a:t>¿Qué entiendes por </a:t>
            </a:r>
            <a:r>
              <a:rPr lang="es-CL" sz="1600" dirty="0" err="1"/>
              <a:t>Assert</a:t>
            </a:r>
            <a:r>
              <a:rPr lang="es-CL" sz="1600" dirty="0"/>
              <a:t> / aserción?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CL" sz="1600" dirty="0"/>
              <a:t>¿Cuáles son los pasos mínimos para iniciar un proyecto en </a:t>
            </a:r>
            <a:r>
              <a:rPr lang="es-CL" sz="1600" dirty="0" err="1"/>
              <a:t>Node</a:t>
            </a:r>
            <a:r>
              <a:rPr lang="es-CL" sz="1600" dirty="0"/>
              <a:t> y para poder ejecutar un archivo JS?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CL" sz="1600" dirty="0"/>
              <a:t>¿Cuándo usarías </a:t>
            </a:r>
            <a:r>
              <a:rPr lang="es-CL" sz="1600" dirty="0" err="1"/>
              <a:t>Async</a:t>
            </a:r>
            <a:r>
              <a:rPr lang="es-CL" sz="1600" dirty="0"/>
              <a:t>/</a:t>
            </a:r>
            <a:r>
              <a:rPr lang="es-CL" sz="1600" dirty="0" err="1"/>
              <a:t>Await</a:t>
            </a:r>
            <a:r>
              <a:rPr lang="es-CL" sz="1600" dirty="0"/>
              <a:t>? (describe una situación real).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CL" sz="1600" dirty="0"/>
              <a:t>Completa la frase “Al terminar el módulo quiero poder…”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4102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7FB644-BD66-6593-501F-FD1A4617A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80776" cy="1180210"/>
          </a:xfrm>
        </p:spPr>
        <p:txBody>
          <a:bodyPr>
            <a:normAutofit/>
          </a:bodyPr>
          <a:lstStyle/>
          <a:p>
            <a:r>
              <a:rPr lang="es-CL"/>
              <a:t>VS CODE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4E495065-8864-87FB-2BCC-25476996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áfico 4">
            <a:extLst>
              <a:ext uri="{FF2B5EF4-FFF2-40B4-BE49-F238E27FC236}">
                <a16:creationId xmlns:a16="http://schemas.microsoft.com/office/drawing/2014/main" id="{D78F70D6-154E-8AB2-9283-ED0304385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6838" y="2286633"/>
            <a:ext cx="3876421" cy="3876421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CEE66B-E4E3-D472-5B13-24F2223BE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960" y="2346960"/>
            <a:ext cx="4819903" cy="37754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L" dirty="0"/>
              <a:t>Descarga vs </a:t>
            </a:r>
            <a:r>
              <a:rPr lang="es-CL" dirty="0" err="1"/>
              <a:t>code</a:t>
            </a:r>
            <a:r>
              <a:rPr lang="es-CL" dirty="0"/>
              <a:t> </a:t>
            </a:r>
            <a:r>
              <a:rPr lang="es-CL"/>
              <a:t>desde </a:t>
            </a:r>
            <a:r>
              <a:rPr lang="es-CL" b="0" i="0" u="sng">
                <a:effectLst/>
                <a:latin typeface="-apple-system"/>
                <a:hlinkClick r:id="rId4"/>
              </a:rPr>
              <a:t>https://code.visualstudio.com/</a:t>
            </a:r>
            <a:endParaRPr lang="es-CL"/>
          </a:p>
          <a:p>
            <a:pPr>
              <a:lnSpc>
                <a:spcPct val="100000"/>
              </a:lnSpc>
            </a:pPr>
            <a:r>
              <a:rPr lang="es-CL" dirty="0"/>
              <a:t>Instala (marca “Add </a:t>
            </a:r>
            <a:r>
              <a:rPr lang="es-CL" dirty="0" err="1"/>
              <a:t>to</a:t>
            </a:r>
            <a:r>
              <a:rPr lang="es-CL" dirty="0"/>
              <a:t> PATH” si aparece).</a:t>
            </a:r>
            <a:endParaRPr lang="es-CL"/>
          </a:p>
          <a:p>
            <a:pPr>
              <a:lnSpc>
                <a:spcPct val="100000"/>
              </a:lnSpc>
            </a:pPr>
            <a:r>
              <a:rPr lang="es-CL" dirty="0"/>
              <a:t>Extensiones recomendadas: </a:t>
            </a:r>
            <a:r>
              <a:rPr lang="es-CL" b="1" dirty="0" err="1"/>
              <a:t>GitLens</a:t>
            </a:r>
            <a:r>
              <a:rPr lang="es-CL" b="1" dirty="0"/>
              <a:t>, </a:t>
            </a:r>
            <a:r>
              <a:rPr lang="es-CL" b="1" dirty="0" err="1"/>
              <a:t>ESLint</a:t>
            </a:r>
            <a:r>
              <a:rPr lang="es-CL" b="1" dirty="0"/>
              <a:t>, Error Lens</a:t>
            </a:r>
            <a:endParaRPr lang="es-CL" b="1"/>
          </a:p>
          <a:p>
            <a:pPr>
              <a:lnSpc>
                <a:spcPct val="100000"/>
              </a:lnSpc>
            </a:pPr>
            <a:r>
              <a:rPr lang="es-CL" dirty="0"/>
              <a:t>Atajos clave (teclado latinoamericano)</a:t>
            </a:r>
            <a:endParaRPr lang="es-CL"/>
          </a:p>
          <a:p>
            <a:pPr lvl="1">
              <a:lnSpc>
                <a:spcPct val="100000"/>
              </a:lnSpc>
            </a:pPr>
            <a:r>
              <a:rPr lang="es-CL" dirty="0"/>
              <a:t>Abrir terminal integrada </a:t>
            </a:r>
            <a:r>
              <a:rPr lang="es-CL" b="1" dirty="0"/>
              <a:t>ctrl + ñ</a:t>
            </a:r>
            <a:endParaRPr lang="es-CL" b="1"/>
          </a:p>
          <a:p>
            <a:pPr lvl="1">
              <a:lnSpc>
                <a:spcPct val="100000"/>
              </a:lnSpc>
            </a:pPr>
            <a:r>
              <a:rPr lang="es-CL" dirty="0"/>
              <a:t>Paleta de comandos </a:t>
            </a:r>
            <a:r>
              <a:rPr lang="es-CL" b="1" dirty="0"/>
              <a:t>ctrl + shift + p</a:t>
            </a:r>
            <a:endParaRPr lang="es-CL"/>
          </a:p>
          <a:p>
            <a:pPr lvl="1">
              <a:lnSpc>
                <a:spcPct val="100000"/>
              </a:lnSpc>
            </a:pPr>
            <a:r>
              <a:rPr lang="es-CL" dirty="0"/>
              <a:t>Guardar </a:t>
            </a:r>
            <a:r>
              <a:rPr lang="es-CL" b="1" dirty="0"/>
              <a:t>ctrl + s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1458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E7E4BB-13B5-CB62-B5CE-6AFBFFA6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992" y="719453"/>
            <a:ext cx="3676397" cy="30707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GitHub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71918B-526A-EAAA-ADB0-C5184BD43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994" y="4514097"/>
            <a:ext cx="3076126" cy="1619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/>
              <a:t>Registrarse en </a:t>
            </a:r>
            <a:r>
              <a:rPr lang="en-US" sz="1800" b="1"/>
              <a:t>GitHub </a:t>
            </a:r>
            <a:r>
              <a:rPr lang="en-US" sz="1800" b="0" i="0">
                <a:effectLst/>
              </a:rPr>
              <a:t> </a:t>
            </a:r>
            <a:r>
              <a:rPr lang="en-US" sz="1800" b="0" i="0" u="sng">
                <a:effectLst/>
                <a:hlinkClick r:id="rId2"/>
              </a:rPr>
              <a:t>https://github.com/</a:t>
            </a:r>
            <a:r>
              <a:rPr lang="en-US" sz="1800" b="0" i="0">
                <a:effectLst/>
              </a:rPr>
              <a:t> </a:t>
            </a:r>
            <a:endParaRPr lang="en-US" sz="1800" b="1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A35681FB-45A7-4D59-C2B4-0947175E8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6499" y="719453"/>
            <a:ext cx="5528361" cy="552836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5769" y="4053540"/>
            <a:ext cx="9144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3027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2F826F-009E-91C7-AE56-EEC89B44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80776" cy="11802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Node.js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E495065-8864-87FB-2BCC-25476996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áfico 4">
            <a:extLst>
              <a:ext uri="{FF2B5EF4-FFF2-40B4-BE49-F238E27FC236}">
                <a16:creationId xmlns:a16="http://schemas.microsoft.com/office/drawing/2014/main" id="{D8C15670-4191-F1F0-8023-F5775914A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098" y="2767267"/>
            <a:ext cx="5549902" cy="3395787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7F7691-15FF-1866-3E7C-3DB969316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960" y="2346960"/>
            <a:ext cx="4819903" cy="37754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err="1"/>
              <a:t>Descargar</a:t>
            </a:r>
            <a:r>
              <a:rPr lang="en-US"/>
              <a:t> la ultima </a:t>
            </a:r>
            <a:r>
              <a:rPr lang="en-US" b="1" err="1"/>
              <a:t>versión</a:t>
            </a:r>
            <a:r>
              <a:rPr lang="en-US" b="1"/>
              <a:t> LTS </a:t>
            </a:r>
            <a:r>
              <a:rPr lang="en-US"/>
              <a:t>de </a:t>
            </a:r>
            <a:r>
              <a:rPr lang="en-US" b="1"/>
              <a:t>Node.js</a:t>
            </a:r>
            <a:r>
              <a:rPr lang="en-US"/>
              <a:t> </a:t>
            </a:r>
            <a:r>
              <a:rPr lang="en-US" err="1"/>
              <a:t>desde</a:t>
            </a:r>
            <a:r>
              <a:rPr lang="en-US"/>
              <a:t> </a:t>
            </a:r>
            <a:r>
              <a:rPr lang="en-US" b="0" i="0" u="sng">
                <a:effectLst/>
                <a:hlinkClick r:id="rId4"/>
              </a:rPr>
              <a:t>https://nodejs.org/</a:t>
            </a:r>
            <a:endParaRPr lang="en-US" b="0" i="0" u="sng">
              <a:effectLst/>
            </a:endParaRPr>
          </a:p>
          <a:p>
            <a:pPr marL="0" indent="0">
              <a:buNone/>
            </a:pPr>
            <a:r>
              <a:rPr lang="en-US" b="1"/>
              <a:t>Para </a:t>
            </a:r>
            <a:r>
              <a:rPr lang="en-US" b="1" err="1"/>
              <a:t>verificar</a:t>
            </a:r>
            <a:r>
              <a:rPr lang="en-US" b="1"/>
              <a:t>:</a:t>
            </a:r>
          </a:p>
          <a:p>
            <a:r>
              <a:rPr lang="en-US" b="1"/>
              <a:t>node –v</a:t>
            </a:r>
          </a:p>
          <a:p>
            <a:r>
              <a:rPr lang="en-US" b="1" err="1"/>
              <a:t>npm</a:t>
            </a:r>
            <a:r>
              <a:rPr lang="en-US" b="1"/>
              <a:t> -v</a:t>
            </a:r>
          </a:p>
        </p:txBody>
      </p:sp>
    </p:spTree>
    <p:extLst>
      <p:ext uri="{BB962C8B-B14F-4D97-AF65-F5344CB8AC3E}">
        <p14:creationId xmlns:p14="http://schemas.microsoft.com/office/powerpoint/2010/main" val="2183568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0B7C60E9-5818-8D78-8F61-867960A32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6766" y="1266327"/>
            <a:ext cx="4598924" cy="680641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838B2E22-8664-52E9-5217-8795570BC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0703" y="2617919"/>
            <a:ext cx="1822353" cy="1822353"/>
          </a:xfrm>
          <a:prstGeom prst="rect">
            <a:avLst/>
          </a:prstGeom>
        </p:spPr>
      </p:pic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59491C64-2E56-EB0A-7887-7A2320713C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68" y="2172438"/>
            <a:ext cx="3666540" cy="1971258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92D2CE95-5AB5-240B-C0BD-424EDF5E1A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8251" y="4143696"/>
            <a:ext cx="1485314" cy="1485314"/>
          </a:xfrm>
          <a:prstGeom prst="rect">
            <a:avLst/>
          </a:prstGeom>
        </p:spPr>
      </p:pic>
      <p:pic>
        <p:nvPicPr>
          <p:cNvPr id="13" name="Imagen 12" descr="Imagen que contiene firmar, parada, dibujo&#10;&#10;Descripción generada automáticamente">
            <a:extLst>
              <a:ext uri="{FF2B5EF4-FFF2-40B4-BE49-F238E27FC236}">
                <a16:creationId xmlns:a16="http://schemas.microsoft.com/office/drawing/2014/main" id="{45BE13A5-886E-A351-FEBE-98F4F7D29D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263" y="4736849"/>
            <a:ext cx="3720003" cy="1061142"/>
          </a:xfrm>
          <a:prstGeom prst="rect">
            <a:avLst/>
          </a:prstGeom>
        </p:spPr>
      </p:pic>
      <p:pic>
        <p:nvPicPr>
          <p:cNvPr id="15" name="Imagen 14" descr="Forma&#10;&#10;Descripción generada automáticamente">
            <a:extLst>
              <a:ext uri="{FF2B5EF4-FFF2-40B4-BE49-F238E27FC236}">
                <a16:creationId xmlns:a16="http://schemas.microsoft.com/office/drawing/2014/main" id="{8EDEA7B2-1C27-DC48-AF61-A99DFB0389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031" y="701561"/>
            <a:ext cx="2941754" cy="294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828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7B6550-1D8D-9DE8-FE15-5E3C49042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10691265" cy="144967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CL" sz="4000" b="1" dirty="0"/>
              <a:t>¿Qué pasa si esto deja de funcionar mañana y nadie se da cuenta?</a:t>
            </a:r>
          </a:p>
        </p:txBody>
      </p:sp>
    </p:spTree>
    <p:extLst>
      <p:ext uri="{BB962C8B-B14F-4D97-AF65-F5344CB8AC3E}">
        <p14:creationId xmlns:p14="http://schemas.microsoft.com/office/powerpoint/2010/main" val="28213005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9E08F2-C825-E607-EC5D-7C94645A5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343" y="1137215"/>
            <a:ext cx="5804426" cy="33767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/>
              <a:t>Introducción al testing de software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C0D1AC8C-2724-23C8-C7F3-EE8A1A0AC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83" y="1171349"/>
            <a:ext cx="4515301" cy="451530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3343" y="72390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E634B8-311A-4810-A5DB-7043D0280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3343" y="6134100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14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1F822A-8D61-BAC4-E405-BBEF9FB6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r>
              <a:rPr lang="es-CL" dirty="0"/>
              <a:t>¿Qué es “testing”?</a:t>
            </a:r>
            <a:endParaRPr lang="es-C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227A03-BB33-BC24-7232-658833289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21992"/>
            <a:ext cx="6400800" cy="3739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/>
              <a:t>El testing es la actividad sistemática para evaluar si el software hace lo que debe (cumple requisitos) e identificar defectos antes de que lleguen al usuario. </a:t>
            </a:r>
            <a:r>
              <a:rPr lang="es-CL" dirty="0">
                <a:highlight>
                  <a:srgbClr val="FFFF00"/>
                </a:highlight>
              </a:rPr>
              <a:t>No es “demostrar que funciona”, es “buscar evidencia de que podría fallar”.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873DBC52-3FC4-7759-F30E-465CD72B0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88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D55F76-0B3F-5F41-A55C-377A3C898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L" dirty="0"/>
              <a:t>QA, QC, TESTING – diferencias clave</a:t>
            </a:r>
            <a:endParaRPr lang="es-C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B589FB-242F-06C3-2AFD-F0424B51A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21992"/>
            <a:ext cx="6400800" cy="37398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1900" b="1" dirty="0"/>
              <a:t>QA (Quality Assurance / Aseguramiento de Calidad): </a:t>
            </a:r>
            <a:r>
              <a:rPr lang="es-CL" sz="1900" dirty="0"/>
              <a:t>Proceso y políticas preventivas (normas, estándares, revisiones).</a:t>
            </a:r>
          </a:p>
          <a:p>
            <a:pPr>
              <a:lnSpc>
                <a:spcPct val="100000"/>
              </a:lnSpc>
            </a:pPr>
            <a:r>
              <a:rPr lang="es-CL" sz="1900" b="1" dirty="0"/>
              <a:t>QC (Quality Control / Control de Calidad): </a:t>
            </a:r>
            <a:r>
              <a:rPr lang="es-CL" sz="1900" dirty="0"/>
              <a:t>Actividad para verificar el producto (inspecciones, pruebas).</a:t>
            </a:r>
          </a:p>
          <a:p>
            <a:pPr>
              <a:lnSpc>
                <a:spcPct val="100000"/>
              </a:lnSpc>
            </a:pPr>
            <a:r>
              <a:rPr lang="es-CL" sz="1900" b="1" dirty="0"/>
              <a:t>Testing: </a:t>
            </a:r>
            <a:r>
              <a:rPr lang="es-CL" sz="1900" dirty="0"/>
              <a:t>Subconjunto de </a:t>
            </a:r>
            <a:r>
              <a:rPr lang="es-CL" sz="1900" b="1" dirty="0"/>
              <a:t>QC. </a:t>
            </a:r>
            <a:r>
              <a:rPr lang="es-CL" sz="1900" dirty="0"/>
              <a:t>Ejecutar el software (o partes) y observar resultados.</a:t>
            </a:r>
          </a:p>
          <a:p>
            <a:pPr marL="0" indent="0">
              <a:lnSpc>
                <a:spcPct val="100000"/>
              </a:lnSpc>
              <a:buNone/>
            </a:pPr>
            <a:endParaRPr lang="es-CL" sz="1900" b="1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1900" i="1" dirty="0"/>
              <a:t>Metáfora: QA diseña la receta, QC revisa el plato, Testing lo prueba para ver si realmente sabe bien.</a:t>
            </a:r>
          </a:p>
        </p:txBody>
      </p:sp>
      <p:pic>
        <p:nvPicPr>
          <p:cNvPr id="7" name="Graphic 6" descr="Lista de comprobación">
            <a:extLst>
              <a:ext uri="{FF2B5EF4-FFF2-40B4-BE49-F238E27FC236}">
                <a16:creationId xmlns:a16="http://schemas.microsoft.com/office/drawing/2014/main" id="{3B4DB4E9-37A0-F05F-74C6-542063A81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7920" y="1477010"/>
            <a:ext cx="3903980" cy="39039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515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1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3695AD-C1A5-1611-5F54-DEA00532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s-CL"/>
              <a:t>Conceptos esenciales (Glosario rápido)</a:t>
            </a:r>
            <a:endParaRPr lang="es-CL" dirty="0"/>
          </a:p>
        </p:txBody>
      </p:sp>
      <p:cxnSp>
        <p:nvCxnSpPr>
          <p:cNvPr id="29" name="Straight Connector 23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5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FC8BC142-1444-8D05-47AA-DD3BE5A8E4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671279"/>
              </p:ext>
            </p:extLst>
          </p:nvPr>
        </p:nvGraphicFramePr>
        <p:xfrm>
          <a:off x="700087" y="2058259"/>
          <a:ext cx="10691813" cy="3369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9962">
                  <a:extLst>
                    <a:ext uri="{9D8B030D-6E8A-4147-A177-3AD203B41FA5}">
                      <a16:colId xmlns:a16="http://schemas.microsoft.com/office/drawing/2014/main" val="3388972015"/>
                    </a:ext>
                  </a:extLst>
                </a:gridCol>
                <a:gridCol w="7591851">
                  <a:extLst>
                    <a:ext uri="{9D8B030D-6E8A-4147-A177-3AD203B41FA5}">
                      <a16:colId xmlns:a16="http://schemas.microsoft.com/office/drawing/2014/main" val="865924470"/>
                    </a:ext>
                  </a:extLst>
                </a:gridCol>
              </a:tblGrid>
              <a:tr h="421163">
                <a:tc>
                  <a:txBody>
                    <a:bodyPr/>
                    <a:lstStyle/>
                    <a:p>
                      <a:pPr algn="ctr"/>
                      <a:r>
                        <a:rPr lang="es-CL" sz="1900"/>
                        <a:t>Término</a:t>
                      </a:r>
                    </a:p>
                  </a:txBody>
                  <a:tcPr marL="96540" marR="96540" marT="48269" marB="482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900"/>
                        <a:t>Definición Corta</a:t>
                      </a:r>
                    </a:p>
                  </a:txBody>
                  <a:tcPr marL="96540" marR="96540" marT="48269" marB="48269"/>
                </a:tc>
                <a:extLst>
                  <a:ext uri="{0D108BD9-81ED-4DB2-BD59-A6C34878D82A}">
                    <a16:rowId xmlns:a16="http://schemas.microsoft.com/office/drawing/2014/main" val="4200762261"/>
                  </a:ext>
                </a:extLst>
              </a:tr>
              <a:tr h="421163">
                <a:tc>
                  <a:txBody>
                    <a:bodyPr/>
                    <a:lstStyle/>
                    <a:p>
                      <a:pPr algn="ctr"/>
                      <a:r>
                        <a:rPr lang="es-CL" sz="1900"/>
                        <a:t>Requisito</a:t>
                      </a:r>
                    </a:p>
                  </a:txBody>
                  <a:tcPr marL="96540" marR="96540" marT="48269" marB="482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900"/>
                        <a:t>Necesidad o expectativa del usuario/negocio</a:t>
                      </a:r>
                    </a:p>
                  </a:txBody>
                  <a:tcPr marL="96540" marR="96540" marT="48269" marB="48269"/>
                </a:tc>
                <a:extLst>
                  <a:ext uri="{0D108BD9-81ED-4DB2-BD59-A6C34878D82A}">
                    <a16:rowId xmlns:a16="http://schemas.microsoft.com/office/drawing/2014/main" val="3769814734"/>
                  </a:ext>
                </a:extLst>
              </a:tr>
              <a:tr h="421163">
                <a:tc>
                  <a:txBody>
                    <a:bodyPr/>
                    <a:lstStyle/>
                    <a:p>
                      <a:pPr algn="ctr"/>
                      <a:r>
                        <a:rPr lang="es-CL" sz="1900"/>
                        <a:t>Caso de Prueba</a:t>
                      </a:r>
                    </a:p>
                  </a:txBody>
                  <a:tcPr marL="96540" marR="96540" marT="48269" marB="482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900" dirty="0"/>
                        <a:t>Pasos + datos + resultado esperado</a:t>
                      </a:r>
                    </a:p>
                  </a:txBody>
                  <a:tcPr marL="96540" marR="96540" marT="48269" marB="48269"/>
                </a:tc>
                <a:extLst>
                  <a:ext uri="{0D108BD9-81ED-4DB2-BD59-A6C34878D82A}">
                    <a16:rowId xmlns:a16="http://schemas.microsoft.com/office/drawing/2014/main" val="2356474623"/>
                  </a:ext>
                </a:extLst>
              </a:tr>
              <a:tr h="421163">
                <a:tc>
                  <a:txBody>
                    <a:bodyPr/>
                    <a:lstStyle/>
                    <a:p>
                      <a:pPr algn="ctr"/>
                      <a:r>
                        <a:rPr lang="es-CL" sz="1900"/>
                        <a:t>Bug / Defecto</a:t>
                      </a:r>
                    </a:p>
                  </a:txBody>
                  <a:tcPr marL="96540" marR="96540" marT="48269" marB="482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900"/>
                        <a:t>Error introducido en el código </a:t>
                      </a:r>
                    </a:p>
                  </a:txBody>
                  <a:tcPr marL="96540" marR="96540" marT="48269" marB="48269"/>
                </a:tc>
                <a:extLst>
                  <a:ext uri="{0D108BD9-81ED-4DB2-BD59-A6C34878D82A}">
                    <a16:rowId xmlns:a16="http://schemas.microsoft.com/office/drawing/2014/main" val="2755256034"/>
                  </a:ext>
                </a:extLst>
              </a:tr>
              <a:tr h="421163">
                <a:tc>
                  <a:txBody>
                    <a:bodyPr/>
                    <a:lstStyle/>
                    <a:p>
                      <a:pPr algn="ctr"/>
                      <a:r>
                        <a:rPr lang="es-CL" sz="1900"/>
                        <a:t>Fallo (Failure)</a:t>
                      </a:r>
                    </a:p>
                  </a:txBody>
                  <a:tcPr marL="96540" marR="96540" marT="48269" marB="482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900"/>
                        <a:t>Comportamiento incorrecto observado en ejecución</a:t>
                      </a:r>
                    </a:p>
                  </a:txBody>
                  <a:tcPr marL="96540" marR="96540" marT="48269" marB="48269"/>
                </a:tc>
                <a:extLst>
                  <a:ext uri="{0D108BD9-81ED-4DB2-BD59-A6C34878D82A}">
                    <a16:rowId xmlns:a16="http://schemas.microsoft.com/office/drawing/2014/main" val="794776443"/>
                  </a:ext>
                </a:extLst>
              </a:tr>
              <a:tr h="421163">
                <a:tc>
                  <a:txBody>
                    <a:bodyPr/>
                    <a:lstStyle/>
                    <a:p>
                      <a:pPr algn="ctr"/>
                      <a:r>
                        <a:rPr lang="es-CL" sz="1900"/>
                        <a:t>Error Humano</a:t>
                      </a:r>
                    </a:p>
                  </a:txBody>
                  <a:tcPr marL="96540" marR="96540" marT="48269" marB="482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900"/>
                        <a:t>Acción que introduce el defecto</a:t>
                      </a:r>
                    </a:p>
                  </a:txBody>
                  <a:tcPr marL="96540" marR="96540" marT="48269" marB="48269"/>
                </a:tc>
                <a:extLst>
                  <a:ext uri="{0D108BD9-81ED-4DB2-BD59-A6C34878D82A}">
                    <a16:rowId xmlns:a16="http://schemas.microsoft.com/office/drawing/2014/main" val="3365304935"/>
                  </a:ext>
                </a:extLst>
              </a:tr>
              <a:tr h="421163">
                <a:tc>
                  <a:txBody>
                    <a:bodyPr/>
                    <a:lstStyle/>
                    <a:p>
                      <a:pPr algn="ctr"/>
                      <a:r>
                        <a:rPr lang="es-CL" sz="1900"/>
                        <a:t>Assert</a:t>
                      </a:r>
                    </a:p>
                  </a:txBody>
                  <a:tcPr marL="96540" marR="96540" marT="48269" marB="482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900"/>
                        <a:t>Verificación (comparar esperado vs real)</a:t>
                      </a:r>
                    </a:p>
                  </a:txBody>
                  <a:tcPr marL="96540" marR="96540" marT="48269" marB="48269"/>
                </a:tc>
                <a:extLst>
                  <a:ext uri="{0D108BD9-81ED-4DB2-BD59-A6C34878D82A}">
                    <a16:rowId xmlns:a16="http://schemas.microsoft.com/office/drawing/2014/main" val="3846366828"/>
                  </a:ext>
                </a:extLst>
              </a:tr>
              <a:tr h="421163">
                <a:tc>
                  <a:txBody>
                    <a:bodyPr/>
                    <a:lstStyle/>
                    <a:p>
                      <a:pPr algn="ctr"/>
                      <a:r>
                        <a:rPr lang="es-CL" sz="1900"/>
                        <a:t>Ambiente</a:t>
                      </a:r>
                    </a:p>
                  </a:txBody>
                  <a:tcPr marL="96540" marR="96540" marT="48269" marB="482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900" dirty="0"/>
                        <a:t>Conjunto controlado: SO + versión + dependencias</a:t>
                      </a:r>
                    </a:p>
                  </a:txBody>
                  <a:tcPr marL="96540" marR="96540" marT="48269" marB="48269"/>
                </a:tc>
                <a:extLst>
                  <a:ext uri="{0D108BD9-81ED-4DB2-BD59-A6C34878D82A}">
                    <a16:rowId xmlns:a16="http://schemas.microsoft.com/office/drawing/2014/main" val="3346975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845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AF94B7-7976-3E4B-CD1C-BE29CAD7F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80776" cy="1180210"/>
          </a:xfrm>
        </p:spPr>
        <p:txBody>
          <a:bodyPr>
            <a:normAutofit/>
          </a:bodyPr>
          <a:lstStyle/>
          <a:p>
            <a:r>
              <a:rPr lang="es-CL" dirty="0"/>
              <a:t>¿Por qué testear?</a:t>
            </a:r>
            <a:endParaRPr lang="es-C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495065-8864-87FB-2BCC-25476996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ug under Magnifying Glass">
            <a:extLst>
              <a:ext uri="{FF2B5EF4-FFF2-40B4-BE49-F238E27FC236}">
                <a16:creationId xmlns:a16="http://schemas.microsoft.com/office/drawing/2014/main" id="{EC3D28B3-46ED-FCBA-C94D-98A959F57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6838" y="2286633"/>
            <a:ext cx="3876421" cy="3876421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8824CA-7F10-F4F2-AF4B-C47683270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960" y="2346960"/>
            <a:ext cx="4819903" cy="3775456"/>
          </a:xfrm>
        </p:spPr>
        <p:txBody>
          <a:bodyPr>
            <a:normAutofit/>
          </a:bodyPr>
          <a:lstStyle/>
          <a:p>
            <a:r>
              <a:rPr lang="es-CL" dirty="0"/>
              <a:t>Detectar defectos temprano (más barato corregir).</a:t>
            </a:r>
          </a:p>
          <a:p>
            <a:r>
              <a:rPr lang="es-CL" dirty="0"/>
              <a:t>Reducir regresiones (errores que vuelven).</a:t>
            </a:r>
          </a:p>
          <a:p>
            <a:r>
              <a:rPr lang="es-CL" dirty="0"/>
              <a:t>Aumenta confianza al refactorizar.</a:t>
            </a:r>
          </a:p>
          <a:p>
            <a:r>
              <a:rPr lang="es-CL" dirty="0"/>
              <a:t>Documentar comportamiento esperado (test = especificación viva)</a:t>
            </a:r>
          </a:p>
          <a:p>
            <a:r>
              <a:rPr lang="es-CL" dirty="0"/>
              <a:t>Base para integración continua (CI) y despliegues continuos.</a:t>
            </a:r>
          </a:p>
        </p:txBody>
      </p:sp>
    </p:spTree>
    <p:extLst>
      <p:ext uri="{BB962C8B-B14F-4D97-AF65-F5344CB8AC3E}">
        <p14:creationId xmlns:p14="http://schemas.microsoft.com/office/powerpoint/2010/main" val="2520250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968</Words>
  <Application>Microsoft Office PowerPoint</Application>
  <PresentationFormat>Panorámica</PresentationFormat>
  <Paragraphs>123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-apple-system</vt:lpstr>
      <vt:lpstr>Arial</vt:lpstr>
      <vt:lpstr>Calisto MT</vt:lpstr>
      <vt:lpstr>Univers Condensed</vt:lpstr>
      <vt:lpstr>ChronicleVTI</vt:lpstr>
      <vt:lpstr>Taller de Testing y Calidad de Software</vt:lpstr>
      <vt:lpstr>Diagnostico de conocimientos previos</vt:lpstr>
      <vt:lpstr>Presentación de PowerPoint</vt:lpstr>
      <vt:lpstr>Presentación de PowerPoint</vt:lpstr>
      <vt:lpstr>Introducción al testing de software</vt:lpstr>
      <vt:lpstr>¿Qué es “testing”?</vt:lpstr>
      <vt:lpstr>QA, QC, TESTING – diferencias clave</vt:lpstr>
      <vt:lpstr>Conceptos esenciales (Glosario rápido)</vt:lpstr>
      <vt:lpstr>¿Por qué testear?</vt:lpstr>
      <vt:lpstr>Principios básicos del testing</vt:lpstr>
      <vt:lpstr>Niveles de Prueba (visión macro)</vt:lpstr>
      <vt:lpstr>Pirámide de pruebas</vt:lpstr>
      <vt:lpstr>Tipos de test según objetivos</vt:lpstr>
      <vt:lpstr>Ciclo “rojo – verde – refactor” (tdd en miniatura)</vt:lpstr>
      <vt:lpstr>Roles y responsabilidades</vt:lpstr>
      <vt:lpstr>Errores comunes de principiantes</vt:lpstr>
      <vt:lpstr>Configuración de entorno</vt:lpstr>
      <vt:lpstr>Git</vt:lpstr>
      <vt:lpstr>Configurar identidad en git</vt:lpstr>
      <vt:lpstr>VS CODE</vt:lpstr>
      <vt:lpstr>GitHub</vt:lpstr>
      <vt:lpstr>Node.js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Testing y Calidad de Software</dc:title>
  <dc:creator>DIEGO MATIAS OBANDO AGUILERA</dc:creator>
  <cp:lastModifiedBy>DIEGO MATIAS OBANDO AGUILERA</cp:lastModifiedBy>
  <cp:revision>5</cp:revision>
  <dcterms:created xsi:type="dcterms:W3CDTF">2025-08-09T05:41:07Z</dcterms:created>
  <dcterms:modified xsi:type="dcterms:W3CDTF">2025-08-09T08:13:25Z</dcterms:modified>
</cp:coreProperties>
</file>