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9" r:id="rId16"/>
    <p:sldId id="268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F5DA9-450A-4D79-B596-E6554B544C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BBD5D5-2F2D-4677-82CA-7E9FE84FB145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0" i="0" dirty="0"/>
            <a:t>Funcionales end-to-end (flujo completo: </a:t>
          </a:r>
          <a:r>
            <a:rPr lang="es-ES" b="0" i="0" dirty="0"/>
            <a:t>(flujo completo: registro → login → acción).</a:t>
          </a:r>
          <a:endParaRPr lang="en-US" dirty="0"/>
        </a:p>
      </dgm:t>
    </dgm:pt>
    <dgm:pt modelId="{9414F5BE-6A30-4277-8281-5D3F8B12AF00}" type="parTrans" cxnId="{C850D4D5-6E56-4DB5-879F-299565F0EE5B}">
      <dgm:prSet/>
      <dgm:spPr/>
      <dgm:t>
        <a:bodyPr/>
        <a:lstStyle/>
        <a:p>
          <a:endParaRPr lang="en-US"/>
        </a:p>
      </dgm:t>
    </dgm:pt>
    <dgm:pt modelId="{CC2739C9-B805-480F-8471-510D1C00697B}" type="sibTrans" cxnId="{C850D4D5-6E56-4DB5-879F-299565F0EE5B}">
      <dgm:prSet/>
      <dgm:spPr/>
      <dgm:t>
        <a:bodyPr/>
        <a:lstStyle/>
        <a:p>
          <a:endParaRPr lang="en-US"/>
        </a:p>
      </dgm:t>
    </dgm:pt>
    <dgm:pt modelId="{DFFBB872-1E0D-441E-9F09-2BC32114D2B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De regresión (conjunto estable tras cada release).</a:t>
          </a:r>
          <a:endParaRPr lang="en-US"/>
        </a:p>
      </dgm:t>
    </dgm:pt>
    <dgm:pt modelId="{8C53468D-5346-4154-A475-A431FBED4777}" type="parTrans" cxnId="{264FBDF3-5A43-4DEE-A9D6-237506B0CD07}">
      <dgm:prSet/>
      <dgm:spPr/>
      <dgm:t>
        <a:bodyPr/>
        <a:lstStyle/>
        <a:p>
          <a:endParaRPr lang="en-US"/>
        </a:p>
      </dgm:t>
    </dgm:pt>
    <dgm:pt modelId="{BFA805F3-29CF-4DB9-B76A-00AA6300C91B}" type="sibTrans" cxnId="{264FBDF3-5A43-4DEE-A9D6-237506B0CD07}">
      <dgm:prSet/>
      <dgm:spPr/>
      <dgm:t>
        <a:bodyPr/>
        <a:lstStyle/>
        <a:p>
          <a:endParaRPr lang="en-US"/>
        </a:p>
      </dgm:t>
    </dgm:pt>
    <dgm:pt modelId="{50E0073C-4983-4DA2-B1EA-606BB1EAADF1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0" i="0"/>
            <a:t>Smoke / sanity (subset rápido: “el sistema respira”).</a:t>
          </a:r>
          <a:endParaRPr lang="en-US"/>
        </a:p>
      </dgm:t>
    </dgm:pt>
    <dgm:pt modelId="{EFA2FBF0-56FE-450C-9207-B0064E128CAA}" type="parTrans" cxnId="{6ADEC448-621C-481C-ACC1-F9A08D532D32}">
      <dgm:prSet/>
      <dgm:spPr/>
      <dgm:t>
        <a:bodyPr/>
        <a:lstStyle/>
        <a:p>
          <a:endParaRPr lang="en-US"/>
        </a:p>
      </dgm:t>
    </dgm:pt>
    <dgm:pt modelId="{A6820704-E24C-4CBC-AFA2-F8A2112C5F10}" type="sibTrans" cxnId="{6ADEC448-621C-481C-ACC1-F9A08D532D32}">
      <dgm:prSet/>
      <dgm:spPr/>
      <dgm:t>
        <a:bodyPr/>
        <a:lstStyle/>
        <a:p>
          <a:endParaRPr lang="en-US"/>
        </a:p>
      </dgm:t>
    </dgm:pt>
    <dgm:pt modelId="{FA28789B-7FE9-4205-AF1A-8E72674C779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0" i="0"/>
            <a:t>Configuración / despliegue (variables de entorno correctas, rutas accesibles).</a:t>
          </a:r>
          <a:endParaRPr lang="en-US"/>
        </a:p>
      </dgm:t>
    </dgm:pt>
    <dgm:pt modelId="{C1E3CC7B-2850-4616-9724-2E237346ED42}" type="parTrans" cxnId="{9C6E8AFB-922A-45B8-AC90-E140A37EC348}">
      <dgm:prSet/>
      <dgm:spPr/>
      <dgm:t>
        <a:bodyPr/>
        <a:lstStyle/>
        <a:p>
          <a:endParaRPr lang="en-US"/>
        </a:p>
      </dgm:t>
    </dgm:pt>
    <dgm:pt modelId="{0508D9BF-21BA-49B9-A045-DAFD3FF7008B}" type="sibTrans" cxnId="{9C6E8AFB-922A-45B8-AC90-E140A37EC348}">
      <dgm:prSet/>
      <dgm:spPr/>
      <dgm:t>
        <a:bodyPr/>
        <a:lstStyle/>
        <a:p>
          <a:endParaRPr lang="en-US"/>
        </a:p>
      </dgm:t>
    </dgm:pt>
    <dgm:pt modelId="{EAE7D07C-1004-4071-ACA5-AE61B142BFBF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0" i="0"/>
            <a:t>Básicas no funcionales iniciales (tiempo respuesta simple, tamaño payload).</a:t>
          </a:r>
          <a:endParaRPr lang="en-US"/>
        </a:p>
      </dgm:t>
    </dgm:pt>
    <dgm:pt modelId="{23306BAF-9CBB-4680-A964-4BB24A6AC89E}" type="parTrans" cxnId="{BF6FC232-B1B1-4487-B517-649114C15C6A}">
      <dgm:prSet/>
      <dgm:spPr/>
      <dgm:t>
        <a:bodyPr/>
        <a:lstStyle/>
        <a:p>
          <a:endParaRPr lang="en-US"/>
        </a:p>
      </dgm:t>
    </dgm:pt>
    <dgm:pt modelId="{BE11E6E7-D9DE-4606-8403-02D3D15DA371}" type="sibTrans" cxnId="{BF6FC232-B1B1-4487-B517-649114C15C6A}">
      <dgm:prSet/>
      <dgm:spPr/>
      <dgm:t>
        <a:bodyPr/>
        <a:lstStyle/>
        <a:p>
          <a:endParaRPr lang="en-US"/>
        </a:p>
      </dgm:t>
    </dgm:pt>
    <dgm:pt modelId="{09185F66-91AB-4A81-A1BF-5F1B75F18625}" type="pres">
      <dgm:prSet presAssocID="{DF3F5DA9-450A-4D79-B596-E6554B544CC0}" presName="root" presStyleCnt="0">
        <dgm:presLayoutVars>
          <dgm:dir/>
          <dgm:resizeHandles val="exact"/>
        </dgm:presLayoutVars>
      </dgm:prSet>
      <dgm:spPr/>
    </dgm:pt>
    <dgm:pt modelId="{FFD606BB-D483-4018-A025-A3B858CC1D33}" type="pres">
      <dgm:prSet presAssocID="{A5BBD5D5-2F2D-4677-82CA-7E9FE84FB145}" presName="compNode" presStyleCnt="0"/>
      <dgm:spPr/>
    </dgm:pt>
    <dgm:pt modelId="{B7F1BD1D-538B-44F7-B3F7-25BE61066A91}" type="pres">
      <dgm:prSet presAssocID="{A5BBD5D5-2F2D-4677-82CA-7E9FE84FB145}" presName="bgRect" presStyleLbl="bgShp" presStyleIdx="0" presStyleCnt="5"/>
      <dgm:spPr/>
    </dgm:pt>
    <dgm:pt modelId="{EB612241-2109-4185-8E9C-F12E45C1F46E}" type="pres">
      <dgm:prSet presAssocID="{A5BBD5D5-2F2D-4677-82CA-7E9FE84FB1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9B5F09B9-3E67-4401-8307-36D13BC1E149}" type="pres">
      <dgm:prSet presAssocID="{A5BBD5D5-2F2D-4677-82CA-7E9FE84FB145}" presName="spaceRect" presStyleCnt="0"/>
      <dgm:spPr/>
    </dgm:pt>
    <dgm:pt modelId="{E1F988EC-73E5-4AE5-B323-93A6B9517B31}" type="pres">
      <dgm:prSet presAssocID="{A5BBD5D5-2F2D-4677-82CA-7E9FE84FB145}" presName="parTx" presStyleLbl="revTx" presStyleIdx="0" presStyleCnt="5">
        <dgm:presLayoutVars>
          <dgm:chMax val="0"/>
          <dgm:chPref val="0"/>
        </dgm:presLayoutVars>
      </dgm:prSet>
      <dgm:spPr/>
    </dgm:pt>
    <dgm:pt modelId="{51D5DC33-FD56-4404-863B-B7776AB2E98C}" type="pres">
      <dgm:prSet presAssocID="{CC2739C9-B805-480F-8471-510D1C00697B}" presName="sibTrans" presStyleCnt="0"/>
      <dgm:spPr/>
    </dgm:pt>
    <dgm:pt modelId="{9B9C6EA9-C9F6-4DD9-ADD6-867277C4802E}" type="pres">
      <dgm:prSet presAssocID="{DFFBB872-1E0D-441E-9F09-2BC32114D2B3}" presName="compNode" presStyleCnt="0"/>
      <dgm:spPr/>
    </dgm:pt>
    <dgm:pt modelId="{0CE1556C-F5B3-4DD3-963A-5068E3FBF14B}" type="pres">
      <dgm:prSet presAssocID="{DFFBB872-1E0D-441E-9F09-2BC32114D2B3}" presName="bgRect" presStyleLbl="bgShp" presStyleIdx="1" presStyleCnt="5"/>
      <dgm:spPr/>
    </dgm:pt>
    <dgm:pt modelId="{FD43076A-A0C2-49B6-A209-9CC23075A2D8}" type="pres">
      <dgm:prSet presAssocID="{DFFBB872-1E0D-441E-9F09-2BC32114D2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or"/>
        </a:ext>
      </dgm:extLst>
    </dgm:pt>
    <dgm:pt modelId="{E6E3FD13-DEA3-46A4-80AD-B1D868F75E56}" type="pres">
      <dgm:prSet presAssocID="{DFFBB872-1E0D-441E-9F09-2BC32114D2B3}" presName="spaceRect" presStyleCnt="0"/>
      <dgm:spPr/>
    </dgm:pt>
    <dgm:pt modelId="{55866F67-F10A-4829-87B8-70B4A345063F}" type="pres">
      <dgm:prSet presAssocID="{DFFBB872-1E0D-441E-9F09-2BC32114D2B3}" presName="parTx" presStyleLbl="revTx" presStyleIdx="1" presStyleCnt="5">
        <dgm:presLayoutVars>
          <dgm:chMax val="0"/>
          <dgm:chPref val="0"/>
        </dgm:presLayoutVars>
      </dgm:prSet>
      <dgm:spPr/>
    </dgm:pt>
    <dgm:pt modelId="{7EF5F9DA-0673-4C2F-8740-0B2F816A647B}" type="pres">
      <dgm:prSet presAssocID="{BFA805F3-29CF-4DB9-B76A-00AA6300C91B}" presName="sibTrans" presStyleCnt="0"/>
      <dgm:spPr/>
    </dgm:pt>
    <dgm:pt modelId="{CA09BAC3-EB7A-4024-8A44-0AD4AECA3EE2}" type="pres">
      <dgm:prSet presAssocID="{50E0073C-4983-4DA2-B1EA-606BB1EAADF1}" presName="compNode" presStyleCnt="0"/>
      <dgm:spPr/>
    </dgm:pt>
    <dgm:pt modelId="{34B289AD-9D4C-4D0D-9E44-4CBC62B7A2AB}" type="pres">
      <dgm:prSet presAssocID="{50E0073C-4983-4DA2-B1EA-606BB1EAADF1}" presName="bgRect" presStyleLbl="bgShp" presStyleIdx="2" presStyleCnt="5"/>
      <dgm:spPr/>
    </dgm:pt>
    <dgm:pt modelId="{1308CB13-6731-42FD-9C71-433DB236686F}" type="pres">
      <dgm:prSet presAssocID="{50E0073C-4983-4DA2-B1EA-606BB1EAAD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lmones"/>
        </a:ext>
      </dgm:extLst>
    </dgm:pt>
    <dgm:pt modelId="{B9CC743E-1168-4133-990D-79F7C8949BA8}" type="pres">
      <dgm:prSet presAssocID="{50E0073C-4983-4DA2-B1EA-606BB1EAADF1}" presName="spaceRect" presStyleCnt="0"/>
      <dgm:spPr/>
    </dgm:pt>
    <dgm:pt modelId="{E31F34F8-5F98-4FC4-9AB5-94D77F646C59}" type="pres">
      <dgm:prSet presAssocID="{50E0073C-4983-4DA2-B1EA-606BB1EAADF1}" presName="parTx" presStyleLbl="revTx" presStyleIdx="2" presStyleCnt="5">
        <dgm:presLayoutVars>
          <dgm:chMax val="0"/>
          <dgm:chPref val="0"/>
        </dgm:presLayoutVars>
      </dgm:prSet>
      <dgm:spPr/>
    </dgm:pt>
    <dgm:pt modelId="{77EB5005-11A6-4BD5-BD98-9DEC244A4482}" type="pres">
      <dgm:prSet presAssocID="{A6820704-E24C-4CBC-AFA2-F8A2112C5F10}" presName="sibTrans" presStyleCnt="0"/>
      <dgm:spPr/>
    </dgm:pt>
    <dgm:pt modelId="{8C892B7B-7346-48E0-86D6-FEDA75D7F877}" type="pres">
      <dgm:prSet presAssocID="{FA28789B-7FE9-4205-AF1A-8E72674C779C}" presName="compNode" presStyleCnt="0"/>
      <dgm:spPr/>
    </dgm:pt>
    <dgm:pt modelId="{34B7D7EE-EB0C-41E1-BCFF-A3152A806942}" type="pres">
      <dgm:prSet presAssocID="{FA28789B-7FE9-4205-AF1A-8E72674C779C}" presName="bgRect" presStyleLbl="bgShp" presStyleIdx="3" presStyleCnt="5"/>
      <dgm:spPr/>
    </dgm:pt>
    <dgm:pt modelId="{D9399E51-BB7C-4E06-84D3-E92771073B76}" type="pres">
      <dgm:prSet presAssocID="{FA28789B-7FE9-4205-AF1A-8E72674C77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47F495A2-45C9-49F9-8697-0247C5BE567B}" type="pres">
      <dgm:prSet presAssocID="{FA28789B-7FE9-4205-AF1A-8E72674C779C}" presName="spaceRect" presStyleCnt="0"/>
      <dgm:spPr/>
    </dgm:pt>
    <dgm:pt modelId="{9FA1D357-1770-4B76-A7B4-C246BC2EE89D}" type="pres">
      <dgm:prSet presAssocID="{FA28789B-7FE9-4205-AF1A-8E72674C779C}" presName="parTx" presStyleLbl="revTx" presStyleIdx="3" presStyleCnt="5">
        <dgm:presLayoutVars>
          <dgm:chMax val="0"/>
          <dgm:chPref val="0"/>
        </dgm:presLayoutVars>
      </dgm:prSet>
      <dgm:spPr/>
    </dgm:pt>
    <dgm:pt modelId="{560D7235-47DF-4D86-9714-3D03227B4246}" type="pres">
      <dgm:prSet presAssocID="{0508D9BF-21BA-49B9-A045-DAFD3FF7008B}" presName="sibTrans" presStyleCnt="0"/>
      <dgm:spPr/>
    </dgm:pt>
    <dgm:pt modelId="{48FB4154-320B-4DB3-851B-023BB2B6FE55}" type="pres">
      <dgm:prSet presAssocID="{EAE7D07C-1004-4071-ACA5-AE61B142BFBF}" presName="compNode" presStyleCnt="0"/>
      <dgm:spPr/>
    </dgm:pt>
    <dgm:pt modelId="{431EB0A5-19C9-4FDF-A7DC-69BB222306E2}" type="pres">
      <dgm:prSet presAssocID="{EAE7D07C-1004-4071-ACA5-AE61B142BFBF}" presName="bgRect" presStyleLbl="bgShp" presStyleIdx="4" presStyleCnt="5"/>
      <dgm:spPr/>
    </dgm:pt>
    <dgm:pt modelId="{1498E057-E9F3-4493-843A-DB1033E9654E}" type="pres">
      <dgm:prSet presAssocID="{EAE7D07C-1004-4071-ACA5-AE61B142BFB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élite"/>
        </a:ext>
      </dgm:extLst>
    </dgm:pt>
    <dgm:pt modelId="{BB6D5103-1A42-407D-9852-365CC56AF648}" type="pres">
      <dgm:prSet presAssocID="{EAE7D07C-1004-4071-ACA5-AE61B142BFBF}" presName="spaceRect" presStyleCnt="0"/>
      <dgm:spPr/>
    </dgm:pt>
    <dgm:pt modelId="{6C019D1D-F609-4681-A1C9-A35D9883B4CE}" type="pres">
      <dgm:prSet presAssocID="{EAE7D07C-1004-4071-ACA5-AE61B142BFB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F6FC232-B1B1-4487-B517-649114C15C6A}" srcId="{DF3F5DA9-450A-4D79-B596-E6554B544CC0}" destId="{EAE7D07C-1004-4071-ACA5-AE61B142BFBF}" srcOrd="4" destOrd="0" parTransId="{23306BAF-9CBB-4680-A964-4BB24A6AC89E}" sibTransId="{BE11E6E7-D9DE-4606-8403-02D3D15DA371}"/>
    <dgm:cxn modelId="{1605F835-76B4-4E45-AF7B-6497B2E92E67}" type="presOf" srcId="{FA28789B-7FE9-4205-AF1A-8E72674C779C}" destId="{9FA1D357-1770-4B76-A7B4-C246BC2EE89D}" srcOrd="0" destOrd="0" presId="urn:microsoft.com/office/officeart/2018/2/layout/IconVerticalSolidList"/>
    <dgm:cxn modelId="{601EDA44-D162-4F55-AF29-14B7D82306A9}" type="presOf" srcId="{EAE7D07C-1004-4071-ACA5-AE61B142BFBF}" destId="{6C019D1D-F609-4681-A1C9-A35D9883B4CE}" srcOrd="0" destOrd="0" presId="urn:microsoft.com/office/officeart/2018/2/layout/IconVerticalSolidList"/>
    <dgm:cxn modelId="{6ADEC448-621C-481C-ACC1-F9A08D532D32}" srcId="{DF3F5DA9-450A-4D79-B596-E6554B544CC0}" destId="{50E0073C-4983-4DA2-B1EA-606BB1EAADF1}" srcOrd="2" destOrd="0" parTransId="{EFA2FBF0-56FE-450C-9207-B0064E128CAA}" sibTransId="{A6820704-E24C-4CBC-AFA2-F8A2112C5F10}"/>
    <dgm:cxn modelId="{30B7D554-3500-4DBD-8C89-009EC58CF5B6}" type="presOf" srcId="{DF3F5DA9-450A-4D79-B596-E6554B544CC0}" destId="{09185F66-91AB-4A81-A1BF-5F1B75F18625}" srcOrd="0" destOrd="0" presId="urn:microsoft.com/office/officeart/2018/2/layout/IconVerticalSolidList"/>
    <dgm:cxn modelId="{FE88BA8C-8A73-4DD9-BAE2-0E316F97433A}" type="presOf" srcId="{DFFBB872-1E0D-441E-9F09-2BC32114D2B3}" destId="{55866F67-F10A-4829-87B8-70B4A345063F}" srcOrd="0" destOrd="0" presId="urn:microsoft.com/office/officeart/2018/2/layout/IconVerticalSolidList"/>
    <dgm:cxn modelId="{4AF593C6-CD25-434A-BFC4-199EE28C6222}" type="presOf" srcId="{A5BBD5D5-2F2D-4677-82CA-7E9FE84FB145}" destId="{E1F988EC-73E5-4AE5-B323-93A6B9517B31}" srcOrd="0" destOrd="0" presId="urn:microsoft.com/office/officeart/2018/2/layout/IconVerticalSolidList"/>
    <dgm:cxn modelId="{C850D4D5-6E56-4DB5-879F-299565F0EE5B}" srcId="{DF3F5DA9-450A-4D79-B596-E6554B544CC0}" destId="{A5BBD5D5-2F2D-4677-82CA-7E9FE84FB145}" srcOrd="0" destOrd="0" parTransId="{9414F5BE-6A30-4277-8281-5D3F8B12AF00}" sibTransId="{CC2739C9-B805-480F-8471-510D1C00697B}"/>
    <dgm:cxn modelId="{264FBDF3-5A43-4DEE-A9D6-237506B0CD07}" srcId="{DF3F5DA9-450A-4D79-B596-E6554B544CC0}" destId="{DFFBB872-1E0D-441E-9F09-2BC32114D2B3}" srcOrd="1" destOrd="0" parTransId="{8C53468D-5346-4154-A475-A431FBED4777}" sibTransId="{BFA805F3-29CF-4DB9-B76A-00AA6300C91B}"/>
    <dgm:cxn modelId="{4D82FFF8-91A4-446B-B113-8061EF2EB5FC}" type="presOf" srcId="{50E0073C-4983-4DA2-B1EA-606BB1EAADF1}" destId="{E31F34F8-5F98-4FC4-9AB5-94D77F646C59}" srcOrd="0" destOrd="0" presId="urn:microsoft.com/office/officeart/2018/2/layout/IconVerticalSolidList"/>
    <dgm:cxn modelId="{9C6E8AFB-922A-45B8-AC90-E140A37EC348}" srcId="{DF3F5DA9-450A-4D79-B596-E6554B544CC0}" destId="{FA28789B-7FE9-4205-AF1A-8E72674C779C}" srcOrd="3" destOrd="0" parTransId="{C1E3CC7B-2850-4616-9724-2E237346ED42}" sibTransId="{0508D9BF-21BA-49B9-A045-DAFD3FF7008B}"/>
    <dgm:cxn modelId="{A900A395-5844-4FCA-B4BA-5ABF654AF693}" type="presParOf" srcId="{09185F66-91AB-4A81-A1BF-5F1B75F18625}" destId="{FFD606BB-D483-4018-A025-A3B858CC1D33}" srcOrd="0" destOrd="0" presId="urn:microsoft.com/office/officeart/2018/2/layout/IconVerticalSolidList"/>
    <dgm:cxn modelId="{03CCA0EA-BD85-4BFE-A27C-B9A86403AE49}" type="presParOf" srcId="{FFD606BB-D483-4018-A025-A3B858CC1D33}" destId="{B7F1BD1D-538B-44F7-B3F7-25BE61066A91}" srcOrd="0" destOrd="0" presId="urn:microsoft.com/office/officeart/2018/2/layout/IconVerticalSolidList"/>
    <dgm:cxn modelId="{014867A1-B944-4FA4-B176-FD3DA49B2BC4}" type="presParOf" srcId="{FFD606BB-D483-4018-A025-A3B858CC1D33}" destId="{EB612241-2109-4185-8E9C-F12E45C1F46E}" srcOrd="1" destOrd="0" presId="urn:microsoft.com/office/officeart/2018/2/layout/IconVerticalSolidList"/>
    <dgm:cxn modelId="{80C5A42E-61FF-448F-9FE0-3515042DECDA}" type="presParOf" srcId="{FFD606BB-D483-4018-A025-A3B858CC1D33}" destId="{9B5F09B9-3E67-4401-8307-36D13BC1E149}" srcOrd="2" destOrd="0" presId="urn:microsoft.com/office/officeart/2018/2/layout/IconVerticalSolidList"/>
    <dgm:cxn modelId="{9D28DC71-B7A3-4576-9FF6-39966D90537A}" type="presParOf" srcId="{FFD606BB-D483-4018-A025-A3B858CC1D33}" destId="{E1F988EC-73E5-4AE5-B323-93A6B9517B31}" srcOrd="3" destOrd="0" presId="urn:microsoft.com/office/officeart/2018/2/layout/IconVerticalSolidList"/>
    <dgm:cxn modelId="{D67769A9-7B6B-4B2F-A818-6BC97FBB05A1}" type="presParOf" srcId="{09185F66-91AB-4A81-A1BF-5F1B75F18625}" destId="{51D5DC33-FD56-4404-863B-B7776AB2E98C}" srcOrd="1" destOrd="0" presId="urn:microsoft.com/office/officeart/2018/2/layout/IconVerticalSolidList"/>
    <dgm:cxn modelId="{2CD2E79B-365E-4F68-8AB3-D8D3AE8E7850}" type="presParOf" srcId="{09185F66-91AB-4A81-A1BF-5F1B75F18625}" destId="{9B9C6EA9-C9F6-4DD9-ADD6-867277C4802E}" srcOrd="2" destOrd="0" presId="urn:microsoft.com/office/officeart/2018/2/layout/IconVerticalSolidList"/>
    <dgm:cxn modelId="{946E79EC-A912-49D3-9BD8-38B95144058B}" type="presParOf" srcId="{9B9C6EA9-C9F6-4DD9-ADD6-867277C4802E}" destId="{0CE1556C-F5B3-4DD3-963A-5068E3FBF14B}" srcOrd="0" destOrd="0" presId="urn:microsoft.com/office/officeart/2018/2/layout/IconVerticalSolidList"/>
    <dgm:cxn modelId="{B52B6B98-41F7-47B8-9F76-3D1093557E5D}" type="presParOf" srcId="{9B9C6EA9-C9F6-4DD9-ADD6-867277C4802E}" destId="{FD43076A-A0C2-49B6-A209-9CC23075A2D8}" srcOrd="1" destOrd="0" presId="urn:microsoft.com/office/officeart/2018/2/layout/IconVerticalSolidList"/>
    <dgm:cxn modelId="{4ACD850D-1770-40D6-BD25-045B81CADEED}" type="presParOf" srcId="{9B9C6EA9-C9F6-4DD9-ADD6-867277C4802E}" destId="{E6E3FD13-DEA3-46A4-80AD-B1D868F75E56}" srcOrd="2" destOrd="0" presId="urn:microsoft.com/office/officeart/2018/2/layout/IconVerticalSolidList"/>
    <dgm:cxn modelId="{25772050-9A82-4A48-B711-CCDFE98AA759}" type="presParOf" srcId="{9B9C6EA9-C9F6-4DD9-ADD6-867277C4802E}" destId="{55866F67-F10A-4829-87B8-70B4A345063F}" srcOrd="3" destOrd="0" presId="urn:microsoft.com/office/officeart/2018/2/layout/IconVerticalSolidList"/>
    <dgm:cxn modelId="{A522598B-5583-46A0-AE6B-B413ED8C976A}" type="presParOf" srcId="{09185F66-91AB-4A81-A1BF-5F1B75F18625}" destId="{7EF5F9DA-0673-4C2F-8740-0B2F816A647B}" srcOrd="3" destOrd="0" presId="urn:microsoft.com/office/officeart/2018/2/layout/IconVerticalSolidList"/>
    <dgm:cxn modelId="{BDD879BF-62AA-4BCC-A0ED-8E4E15B6DFB5}" type="presParOf" srcId="{09185F66-91AB-4A81-A1BF-5F1B75F18625}" destId="{CA09BAC3-EB7A-4024-8A44-0AD4AECA3EE2}" srcOrd="4" destOrd="0" presId="urn:microsoft.com/office/officeart/2018/2/layout/IconVerticalSolidList"/>
    <dgm:cxn modelId="{D6B50B71-2B56-4A1E-A4E1-19EA520E64F1}" type="presParOf" srcId="{CA09BAC3-EB7A-4024-8A44-0AD4AECA3EE2}" destId="{34B289AD-9D4C-4D0D-9E44-4CBC62B7A2AB}" srcOrd="0" destOrd="0" presId="urn:microsoft.com/office/officeart/2018/2/layout/IconVerticalSolidList"/>
    <dgm:cxn modelId="{5B92F4D5-2075-4BE8-9DC4-8FBFC3851F97}" type="presParOf" srcId="{CA09BAC3-EB7A-4024-8A44-0AD4AECA3EE2}" destId="{1308CB13-6731-42FD-9C71-433DB236686F}" srcOrd="1" destOrd="0" presId="urn:microsoft.com/office/officeart/2018/2/layout/IconVerticalSolidList"/>
    <dgm:cxn modelId="{9716F19E-EC57-4739-8116-07F3003F555C}" type="presParOf" srcId="{CA09BAC3-EB7A-4024-8A44-0AD4AECA3EE2}" destId="{B9CC743E-1168-4133-990D-79F7C8949BA8}" srcOrd="2" destOrd="0" presId="urn:microsoft.com/office/officeart/2018/2/layout/IconVerticalSolidList"/>
    <dgm:cxn modelId="{8DF06798-1A69-4692-A51B-0C7876A594D9}" type="presParOf" srcId="{CA09BAC3-EB7A-4024-8A44-0AD4AECA3EE2}" destId="{E31F34F8-5F98-4FC4-9AB5-94D77F646C59}" srcOrd="3" destOrd="0" presId="urn:microsoft.com/office/officeart/2018/2/layout/IconVerticalSolidList"/>
    <dgm:cxn modelId="{8FEF39D6-6013-4EB5-B0EA-81123A86186C}" type="presParOf" srcId="{09185F66-91AB-4A81-A1BF-5F1B75F18625}" destId="{77EB5005-11A6-4BD5-BD98-9DEC244A4482}" srcOrd="5" destOrd="0" presId="urn:microsoft.com/office/officeart/2018/2/layout/IconVerticalSolidList"/>
    <dgm:cxn modelId="{1AFFDBF3-E040-4A8D-AE73-057780A89CEB}" type="presParOf" srcId="{09185F66-91AB-4A81-A1BF-5F1B75F18625}" destId="{8C892B7B-7346-48E0-86D6-FEDA75D7F877}" srcOrd="6" destOrd="0" presId="urn:microsoft.com/office/officeart/2018/2/layout/IconVerticalSolidList"/>
    <dgm:cxn modelId="{BC33CEFB-4500-42B4-BAFB-C2FE55A98BC2}" type="presParOf" srcId="{8C892B7B-7346-48E0-86D6-FEDA75D7F877}" destId="{34B7D7EE-EB0C-41E1-BCFF-A3152A806942}" srcOrd="0" destOrd="0" presId="urn:microsoft.com/office/officeart/2018/2/layout/IconVerticalSolidList"/>
    <dgm:cxn modelId="{0B781EDF-A042-4C12-A036-33DFDCC9BC2A}" type="presParOf" srcId="{8C892B7B-7346-48E0-86D6-FEDA75D7F877}" destId="{D9399E51-BB7C-4E06-84D3-E92771073B76}" srcOrd="1" destOrd="0" presId="urn:microsoft.com/office/officeart/2018/2/layout/IconVerticalSolidList"/>
    <dgm:cxn modelId="{6C97E037-BB37-44F4-8F3D-75C4D947BC63}" type="presParOf" srcId="{8C892B7B-7346-48E0-86D6-FEDA75D7F877}" destId="{47F495A2-45C9-49F9-8697-0247C5BE567B}" srcOrd="2" destOrd="0" presId="urn:microsoft.com/office/officeart/2018/2/layout/IconVerticalSolidList"/>
    <dgm:cxn modelId="{09D8C56E-6401-4D9F-AEB3-E89DCA455385}" type="presParOf" srcId="{8C892B7B-7346-48E0-86D6-FEDA75D7F877}" destId="{9FA1D357-1770-4B76-A7B4-C246BC2EE89D}" srcOrd="3" destOrd="0" presId="urn:microsoft.com/office/officeart/2018/2/layout/IconVerticalSolidList"/>
    <dgm:cxn modelId="{E28955F5-B4EA-449F-80EA-F39713303859}" type="presParOf" srcId="{09185F66-91AB-4A81-A1BF-5F1B75F18625}" destId="{560D7235-47DF-4D86-9714-3D03227B4246}" srcOrd="7" destOrd="0" presId="urn:microsoft.com/office/officeart/2018/2/layout/IconVerticalSolidList"/>
    <dgm:cxn modelId="{BEFB1D9D-788D-43C3-BCB2-F9A9173CA093}" type="presParOf" srcId="{09185F66-91AB-4A81-A1BF-5F1B75F18625}" destId="{48FB4154-320B-4DB3-851B-023BB2B6FE55}" srcOrd="8" destOrd="0" presId="urn:microsoft.com/office/officeart/2018/2/layout/IconVerticalSolidList"/>
    <dgm:cxn modelId="{797CB281-0F4E-487B-A96D-ACAFA4B33CC0}" type="presParOf" srcId="{48FB4154-320B-4DB3-851B-023BB2B6FE55}" destId="{431EB0A5-19C9-4FDF-A7DC-69BB222306E2}" srcOrd="0" destOrd="0" presId="urn:microsoft.com/office/officeart/2018/2/layout/IconVerticalSolidList"/>
    <dgm:cxn modelId="{7C7C1168-B7CE-4753-8ECA-AF9C33FF481C}" type="presParOf" srcId="{48FB4154-320B-4DB3-851B-023BB2B6FE55}" destId="{1498E057-E9F3-4493-843A-DB1033E9654E}" srcOrd="1" destOrd="0" presId="urn:microsoft.com/office/officeart/2018/2/layout/IconVerticalSolidList"/>
    <dgm:cxn modelId="{1E99C449-5661-45F6-A069-044E2B200454}" type="presParOf" srcId="{48FB4154-320B-4DB3-851B-023BB2B6FE55}" destId="{BB6D5103-1A42-407D-9852-365CC56AF648}" srcOrd="2" destOrd="0" presId="urn:microsoft.com/office/officeart/2018/2/layout/IconVerticalSolidList"/>
    <dgm:cxn modelId="{0B89EC8D-61F1-4B05-9126-B3D89FB7CCB9}" type="presParOf" srcId="{48FB4154-320B-4DB3-851B-023BB2B6FE55}" destId="{6C019D1D-F609-4681-A1C9-A35D9883B4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097537-C272-44F6-88A3-00AA0842AD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6A18ED-6498-4941-9071-629C7A0AD808}">
      <dgm:prSet/>
      <dgm:spPr/>
      <dgm:t>
        <a:bodyPr/>
        <a:lstStyle/>
        <a:p>
          <a:r>
            <a:rPr lang="es-CL" b="0" i="0"/>
            <a:t>Definir “smoke list” (5-7 flujos principales).</a:t>
          </a:r>
          <a:endParaRPr lang="en-US"/>
        </a:p>
      </dgm:t>
    </dgm:pt>
    <dgm:pt modelId="{54782288-1F46-4897-A50D-7142C463699A}" type="parTrans" cxnId="{958167FB-5F17-4B0B-A3AD-1C6180D7FA0B}">
      <dgm:prSet/>
      <dgm:spPr/>
      <dgm:t>
        <a:bodyPr/>
        <a:lstStyle/>
        <a:p>
          <a:endParaRPr lang="en-US"/>
        </a:p>
      </dgm:t>
    </dgm:pt>
    <dgm:pt modelId="{8F25CA47-5502-4F73-9653-64A123356C6B}" type="sibTrans" cxnId="{958167FB-5F17-4B0B-A3AD-1C6180D7FA0B}">
      <dgm:prSet/>
      <dgm:spPr/>
      <dgm:t>
        <a:bodyPr/>
        <a:lstStyle/>
        <a:p>
          <a:endParaRPr lang="en-US"/>
        </a:p>
      </dgm:t>
    </dgm:pt>
    <dgm:pt modelId="{A010C088-8D06-449E-B44B-5FBECDB954C4}">
      <dgm:prSet/>
      <dgm:spPr/>
      <dgm:t>
        <a:bodyPr/>
        <a:lstStyle/>
        <a:p>
          <a:r>
            <a:rPr lang="es-CL" b="0" i="0"/>
            <a:t>Automatizar progresivamente algunos como pruebas de integración de alto nivel (no UI gráfica aún).</a:t>
          </a:r>
          <a:endParaRPr lang="en-US"/>
        </a:p>
      </dgm:t>
    </dgm:pt>
    <dgm:pt modelId="{DBE138FF-8A54-449D-BE53-A2E0D705CB24}" type="parTrans" cxnId="{DAAEBCD8-8BA2-45DF-975C-69D837012D48}">
      <dgm:prSet/>
      <dgm:spPr/>
      <dgm:t>
        <a:bodyPr/>
        <a:lstStyle/>
        <a:p>
          <a:endParaRPr lang="en-US"/>
        </a:p>
      </dgm:t>
    </dgm:pt>
    <dgm:pt modelId="{FCEF492B-7260-4E06-A1C6-DC65DA23648A}" type="sibTrans" cxnId="{DAAEBCD8-8BA2-45DF-975C-69D837012D48}">
      <dgm:prSet/>
      <dgm:spPr/>
      <dgm:t>
        <a:bodyPr/>
        <a:lstStyle/>
        <a:p>
          <a:endParaRPr lang="en-US"/>
        </a:p>
      </dgm:t>
    </dgm:pt>
    <dgm:pt modelId="{DC5CE2ED-CE03-4274-ABBF-232C0DB33E46}">
      <dgm:prSet/>
      <dgm:spPr/>
      <dgm:t>
        <a:bodyPr/>
        <a:lstStyle/>
        <a:p>
          <a:r>
            <a:rPr lang="es-CL" b="0" i="0"/>
            <a:t>Mantener datos de prueba semilla (reset reproducible)</a:t>
          </a:r>
          <a:endParaRPr lang="en-US"/>
        </a:p>
      </dgm:t>
    </dgm:pt>
    <dgm:pt modelId="{8FFED248-B22C-4C12-95D4-10C5FC3A692E}" type="parTrans" cxnId="{2D76C336-D696-49D9-9FC3-27C5E666BE1F}">
      <dgm:prSet/>
      <dgm:spPr/>
      <dgm:t>
        <a:bodyPr/>
        <a:lstStyle/>
        <a:p>
          <a:endParaRPr lang="en-US"/>
        </a:p>
      </dgm:t>
    </dgm:pt>
    <dgm:pt modelId="{A3528FE1-4A8B-4426-AF4A-1EB1EC48F5F6}" type="sibTrans" cxnId="{2D76C336-D696-49D9-9FC3-27C5E666BE1F}">
      <dgm:prSet/>
      <dgm:spPr/>
      <dgm:t>
        <a:bodyPr/>
        <a:lstStyle/>
        <a:p>
          <a:endParaRPr lang="en-US"/>
        </a:p>
      </dgm:t>
    </dgm:pt>
    <dgm:pt modelId="{299E4A86-EF90-4BCC-AB4E-9E27C583CA57}" type="pres">
      <dgm:prSet presAssocID="{16097537-C272-44F6-88A3-00AA0842ADBC}" presName="root" presStyleCnt="0">
        <dgm:presLayoutVars>
          <dgm:dir/>
          <dgm:resizeHandles val="exact"/>
        </dgm:presLayoutVars>
      </dgm:prSet>
      <dgm:spPr/>
    </dgm:pt>
    <dgm:pt modelId="{B961709D-46B2-4619-BF16-0A70A70ED5F7}" type="pres">
      <dgm:prSet presAssocID="{9A6A18ED-6498-4941-9071-629C7A0AD808}" presName="compNode" presStyleCnt="0"/>
      <dgm:spPr/>
    </dgm:pt>
    <dgm:pt modelId="{53319D25-1263-46E9-BB26-C3CED7487107}" type="pres">
      <dgm:prSet presAssocID="{9A6A18ED-6498-4941-9071-629C7A0AD808}" presName="bgRect" presStyleLbl="bgShp" presStyleIdx="0" presStyleCnt="3"/>
      <dgm:spPr/>
    </dgm:pt>
    <dgm:pt modelId="{F0154AD0-3904-44B4-B23B-FC97652E08EE}" type="pres">
      <dgm:prSet presAssocID="{9A6A18ED-6498-4941-9071-629C7A0AD8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E33C0129-DBB5-4D02-9711-0F9B72F00FAC}" type="pres">
      <dgm:prSet presAssocID="{9A6A18ED-6498-4941-9071-629C7A0AD808}" presName="spaceRect" presStyleCnt="0"/>
      <dgm:spPr/>
    </dgm:pt>
    <dgm:pt modelId="{784FD176-C5B8-4077-A104-628FD5AD569C}" type="pres">
      <dgm:prSet presAssocID="{9A6A18ED-6498-4941-9071-629C7A0AD808}" presName="parTx" presStyleLbl="revTx" presStyleIdx="0" presStyleCnt="3">
        <dgm:presLayoutVars>
          <dgm:chMax val="0"/>
          <dgm:chPref val="0"/>
        </dgm:presLayoutVars>
      </dgm:prSet>
      <dgm:spPr/>
    </dgm:pt>
    <dgm:pt modelId="{2010A623-F9E2-489C-8E1E-BC88A0EA4AFB}" type="pres">
      <dgm:prSet presAssocID="{8F25CA47-5502-4F73-9653-64A123356C6B}" presName="sibTrans" presStyleCnt="0"/>
      <dgm:spPr/>
    </dgm:pt>
    <dgm:pt modelId="{C4921D30-EA90-4949-A419-943F3B2E52E2}" type="pres">
      <dgm:prSet presAssocID="{A010C088-8D06-449E-B44B-5FBECDB954C4}" presName="compNode" presStyleCnt="0"/>
      <dgm:spPr/>
    </dgm:pt>
    <dgm:pt modelId="{14773D43-A2A4-4B21-8626-BFE307C51BE8}" type="pres">
      <dgm:prSet presAssocID="{A010C088-8D06-449E-B44B-5FBECDB954C4}" presName="bgRect" presStyleLbl="bgShp" presStyleIdx="1" presStyleCnt="3"/>
      <dgm:spPr/>
    </dgm:pt>
    <dgm:pt modelId="{8835CC2E-1528-4934-AFD1-2BDA88068F92}" type="pres">
      <dgm:prSet presAssocID="{A010C088-8D06-449E-B44B-5FBECDB954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1909177-10FC-4729-B78A-AE3F1C22178B}" type="pres">
      <dgm:prSet presAssocID="{A010C088-8D06-449E-B44B-5FBECDB954C4}" presName="spaceRect" presStyleCnt="0"/>
      <dgm:spPr/>
    </dgm:pt>
    <dgm:pt modelId="{EFFC527E-912D-4257-B90D-C7FC1FBD8A10}" type="pres">
      <dgm:prSet presAssocID="{A010C088-8D06-449E-B44B-5FBECDB954C4}" presName="parTx" presStyleLbl="revTx" presStyleIdx="1" presStyleCnt="3">
        <dgm:presLayoutVars>
          <dgm:chMax val="0"/>
          <dgm:chPref val="0"/>
        </dgm:presLayoutVars>
      </dgm:prSet>
      <dgm:spPr/>
    </dgm:pt>
    <dgm:pt modelId="{8C68F1F2-11A2-4E3E-BA02-82B45E824EA7}" type="pres">
      <dgm:prSet presAssocID="{FCEF492B-7260-4E06-A1C6-DC65DA23648A}" presName="sibTrans" presStyleCnt="0"/>
      <dgm:spPr/>
    </dgm:pt>
    <dgm:pt modelId="{AE8A3FB7-8F2E-4A6A-8AA7-01992F15C05D}" type="pres">
      <dgm:prSet presAssocID="{DC5CE2ED-CE03-4274-ABBF-232C0DB33E46}" presName="compNode" presStyleCnt="0"/>
      <dgm:spPr/>
    </dgm:pt>
    <dgm:pt modelId="{967CD2F7-B538-4033-861C-9E9FEF334D3C}" type="pres">
      <dgm:prSet presAssocID="{DC5CE2ED-CE03-4274-ABBF-232C0DB33E46}" presName="bgRect" presStyleLbl="bgShp" presStyleIdx="2" presStyleCnt="3"/>
      <dgm:spPr/>
    </dgm:pt>
    <dgm:pt modelId="{5BC60078-3084-420B-9171-E776FF9BC10A}" type="pres">
      <dgm:prSet presAssocID="{DC5CE2ED-CE03-4274-ABBF-232C0DB33E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F7AB6D4F-9822-4C91-9FA8-71B2A504FFAD}" type="pres">
      <dgm:prSet presAssocID="{DC5CE2ED-CE03-4274-ABBF-232C0DB33E46}" presName="spaceRect" presStyleCnt="0"/>
      <dgm:spPr/>
    </dgm:pt>
    <dgm:pt modelId="{2069378A-4A2B-4AE9-B5D7-F89D3BCF1C9F}" type="pres">
      <dgm:prSet presAssocID="{DC5CE2ED-CE03-4274-ABBF-232C0DB33E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186B2C-4646-4A3D-B739-3EB74F00BE27}" type="presOf" srcId="{DC5CE2ED-CE03-4274-ABBF-232C0DB33E46}" destId="{2069378A-4A2B-4AE9-B5D7-F89D3BCF1C9F}" srcOrd="0" destOrd="0" presId="urn:microsoft.com/office/officeart/2018/2/layout/IconVerticalSolidList"/>
    <dgm:cxn modelId="{2D76C336-D696-49D9-9FC3-27C5E666BE1F}" srcId="{16097537-C272-44F6-88A3-00AA0842ADBC}" destId="{DC5CE2ED-CE03-4274-ABBF-232C0DB33E46}" srcOrd="2" destOrd="0" parTransId="{8FFED248-B22C-4C12-95D4-10C5FC3A692E}" sibTransId="{A3528FE1-4A8B-4426-AF4A-1EB1EC48F5F6}"/>
    <dgm:cxn modelId="{1BAE0F8E-E50E-465C-A2D6-21F8E78CC814}" type="presOf" srcId="{A010C088-8D06-449E-B44B-5FBECDB954C4}" destId="{EFFC527E-912D-4257-B90D-C7FC1FBD8A10}" srcOrd="0" destOrd="0" presId="urn:microsoft.com/office/officeart/2018/2/layout/IconVerticalSolidList"/>
    <dgm:cxn modelId="{A1A04FA4-57EC-4A54-BA40-DED00B1934BD}" type="presOf" srcId="{9A6A18ED-6498-4941-9071-629C7A0AD808}" destId="{784FD176-C5B8-4077-A104-628FD5AD569C}" srcOrd="0" destOrd="0" presId="urn:microsoft.com/office/officeart/2018/2/layout/IconVerticalSolidList"/>
    <dgm:cxn modelId="{F0B0F3BD-6467-4E1B-97FF-521954411557}" type="presOf" srcId="{16097537-C272-44F6-88A3-00AA0842ADBC}" destId="{299E4A86-EF90-4BCC-AB4E-9E27C583CA57}" srcOrd="0" destOrd="0" presId="urn:microsoft.com/office/officeart/2018/2/layout/IconVerticalSolidList"/>
    <dgm:cxn modelId="{DAAEBCD8-8BA2-45DF-975C-69D837012D48}" srcId="{16097537-C272-44F6-88A3-00AA0842ADBC}" destId="{A010C088-8D06-449E-B44B-5FBECDB954C4}" srcOrd="1" destOrd="0" parTransId="{DBE138FF-8A54-449D-BE53-A2E0D705CB24}" sibTransId="{FCEF492B-7260-4E06-A1C6-DC65DA23648A}"/>
    <dgm:cxn modelId="{958167FB-5F17-4B0B-A3AD-1C6180D7FA0B}" srcId="{16097537-C272-44F6-88A3-00AA0842ADBC}" destId="{9A6A18ED-6498-4941-9071-629C7A0AD808}" srcOrd="0" destOrd="0" parTransId="{54782288-1F46-4897-A50D-7142C463699A}" sibTransId="{8F25CA47-5502-4F73-9653-64A123356C6B}"/>
    <dgm:cxn modelId="{2C33828E-8A13-46D9-8C71-8A58B138BE0F}" type="presParOf" srcId="{299E4A86-EF90-4BCC-AB4E-9E27C583CA57}" destId="{B961709D-46B2-4619-BF16-0A70A70ED5F7}" srcOrd="0" destOrd="0" presId="urn:microsoft.com/office/officeart/2018/2/layout/IconVerticalSolidList"/>
    <dgm:cxn modelId="{11F04299-BD03-40D7-9AFD-D9D28320E99A}" type="presParOf" srcId="{B961709D-46B2-4619-BF16-0A70A70ED5F7}" destId="{53319D25-1263-46E9-BB26-C3CED7487107}" srcOrd="0" destOrd="0" presId="urn:microsoft.com/office/officeart/2018/2/layout/IconVerticalSolidList"/>
    <dgm:cxn modelId="{7DD2BFAA-0CE5-4DA5-A040-6F19C1309D6B}" type="presParOf" srcId="{B961709D-46B2-4619-BF16-0A70A70ED5F7}" destId="{F0154AD0-3904-44B4-B23B-FC97652E08EE}" srcOrd="1" destOrd="0" presId="urn:microsoft.com/office/officeart/2018/2/layout/IconVerticalSolidList"/>
    <dgm:cxn modelId="{E5368170-0B8B-4109-A873-13EAA6D75AC3}" type="presParOf" srcId="{B961709D-46B2-4619-BF16-0A70A70ED5F7}" destId="{E33C0129-DBB5-4D02-9711-0F9B72F00FAC}" srcOrd="2" destOrd="0" presId="urn:microsoft.com/office/officeart/2018/2/layout/IconVerticalSolidList"/>
    <dgm:cxn modelId="{8DD2CFEA-E660-492B-BFA0-C65CB145EC15}" type="presParOf" srcId="{B961709D-46B2-4619-BF16-0A70A70ED5F7}" destId="{784FD176-C5B8-4077-A104-628FD5AD569C}" srcOrd="3" destOrd="0" presId="urn:microsoft.com/office/officeart/2018/2/layout/IconVerticalSolidList"/>
    <dgm:cxn modelId="{9CC6BB5B-447C-4DF8-B479-3F59A521969E}" type="presParOf" srcId="{299E4A86-EF90-4BCC-AB4E-9E27C583CA57}" destId="{2010A623-F9E2-489C-8E1E-BC88A0EA4AFB}" srcOrd="1" destOrd="0" presId="urn:microsoft.com/office/officeart/2018/2/layout/IconVerticalSolidList"/>
    <dgm:cxn modelId="{A58A9FDD-7889-41DE-8AD3-33FCEC8D8390}" type="presParOf" srcId="{299E4A86-EF90-4BCC-AB4E-9E27C583CA57}" destId="{C4921D30-EA90-4949-A419-943F3B2E52E2}" srcOrd="2" destOrd="0" presId="urn:microsoft.com/office/officeart/2018/2/layout/IconVerticalSolidList"/>
    <dgm:cxn modelId="{F310418B-190F-49D2-90D6-00341D33FF47}" type="presParOf" srcId="{C4921D30-EA90-4949-A419-943F3B2E52E2}" destId="{14773D43-A2A4-4B21-8626-BFE307C51BE8}" srcOrd="0" destOrd="0" presId="urn:microsoft.com/office/officeart/2018/2/layout/IconVerticalSolidList"/>
    <dgm:cxn modelId="{3D49B7D8-B948-42CA-829F-56E8BC5BD7A3}" type="presParOf" srcId="{C4921D30-EA90-4949-A419-943F3B2E52E2}" destId="{8835CC2E-1528-4934-AFD1-2BDA88068F92}" srcOrd="1" destOrd="0" presId="urn:microsoft.com/office/officeart/2018/2/layout/IconVerticalSolidList"/>
    <dgm:cxn modelId="{AF7040FA-712B-4E8B-AE88-54537D93974D}" type="presParOf" srcId="{C4921D30-EA90-4949-A419-943F3B2E52E2}" destId="{F1909177-10FC-4729-B78A-AE3F1C22178B}" srcOrd="2" destOrd="0" presId="urn:microsoft.com/office/officeart/2018/2/layout/IconVerticalSolidList"/>
    <dgm:cxn modelId="{CDD57B5A-A3ED-4ADA-9B3D-44CFE125D41C}" type="presParOf" srcId="{C4921D30-EA90-4949-A419-943F3B2E52E2}" destId="{EFFC527E-912D-4257-B90D-C7FC1FBD8A10}" srcOrd="3" destOrd="0" presId="urn:microsoft.com/office/officeart/2018/2/layout/IconVerticalSolidList"/>
    <dgm:cxn modelId="{1F436F7D-7C83-40F4-82EE-07D56BE118E0}" type="presParOf" srcId="{299E4A86-EF90-4BCC-AB4E-9E27C583CA57}" destId="{8C68F1F2-11A2-4E3E-BA02-82B45E824EA7}" srcOrd="3" destOrd="0" presId="urn:microsoft.com/office/officeart/2018/2/layout/IconVerticalSolidList"/>
    <dgm:cxn modelId="{20FDE9A7-2CB5-4CF7-BFE8-42DE77BD2814}" type="presParOf" srcId="{299E4A86-EF90-4BCC-AB4E-9E27C583CA57}" destId="{AE8A3FB7-8F2E-4A6A-8AA7-01992F15C05D}" srcOrd="4" destOrd="0" presId="urn:microsoft.com/office/officeart/2018/2/layout/IconVerticalSolidList"/>
    <dgm:cxn modelId="{BCC70223-0BC6-4E1A-A5B7-64EAD180E6B9}" type="presParOf" srcId="{AE8A3FB7-8F2E-4A6A-8AA7-01992F15C05D}" destId="{967CD2F7-B538-4033-861C-9E9FEF334D3C}" srcOrd="0" destOrd="0" presId="urn:microsoft.com/office/officeart/2018/2/layout/IconVerticalSolidList"/>
    <dgm:cxn modelId="{F1028A2D-5D2D-4D98-AA54-E93BA157C356}" type="presParOf" srcId="{AE8A3FB7-8F2E-4A6A-8AA7-01992F15C05D}" destId="{5BC60078-3084-420B-9171-E776FF9BC10A}" srcOrd="1" destOrd="0" presId="urn:microsoft.com/office/officeart/2018/2/layout/IconVerticalSolidList"/>
    <dgm:cxn modelId="{E14D2C68-57FA-498C-B44A-4C5150B381C5}" type="presParOf" srcId="{AE8A3FB7-8F2E-4A6A-8AA7-01992F15C05D}" destId="{F7AB6D4F-9822-4C91-9FA8-71B2A504FFAD}" srcOrd="2" destOrd="0" presId="urn:microsoft.com/office/officeart/2018/2/layout/IconVerticalSolidList"/>
    <dgm:cxn modelId="{C8CF5F90-C297-4833-97A4-57C091E3FEA5}" type="presParOf" srcId="{AE8A3FB7-8F2E-4A6A-8AA7-01992F15C05D}" destId="{2069378A-4A2B-4AE9-B5D7-F89D3BCF1C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81E922-1510-4D59-91F5-3DDCEB0641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E1FD1A-8645-439B-BC12-EB00576ACC97}">
      <dgm:prSet/>
      <dgm:spPr/>
      <dgm:t>
        <a:bodyPr/>
        <a:lstStyle/>
        <a:p>
          <a:r>
            <a:rPr lang="es-CL" b="0" i="0"/>
            <a:t>Nombrar casos por objetivo: ST_REGISTRO_USUARIO_OK</a:t>
          </a:r>
          <a:endParaRPr lang="en-US"/>
        </a:p>
      </dgm:t>
    </dgm:pt>
    <dgm:pt modelId="{D8C2EA13-AAC3-4CB2-9FE3-88F59E58AC24}" type="parTrans" cxnId="{9A1D6C24-8417-4525-832E-80768785E6A1}">
      <dgm:prSet/>
      <dgm:spPr/>
      <dgm:t>
        <a:bodyPr/>
        <a:lstStyle/>
        <a:p>
          <a:endParaRPr lang="en-US"/>
        </a:p>
      </dgm:t>
    </dgm:pt>
    <dgm:pt modelId="{C1194CFB-12FC-4599-AF55-CA582C0A35C4}" type="sibTrans" cxnId="{9A1D6C24-8417-4525-832E-80768785E6A1}">
      <dgm:prSet/>
      <dgm:spPr/>
      <dgm:t>
        <a:bodyPr/>
        <a:lstStyle/>
        <a:p>
          <a:endParaRPr lang="en-US"/>
        </a:p>
      </dgm:t>
    </dgm:pt>
    <dgm:pt modelId="{0BBE8519-6636-4958-8220-60E2806B8848}">
      <dgm:prSet/>
      <dgm:spPr/>
      <dgm:t>
        <a:bodyPr/>
        <a:lstStyle/>
        <a:p>
          <a:r>
            <a:rPr lang="es-CL" b="0" i="0"/>
            <a:t>1 flujo principal + variaciones separadas (ej: contraseña corta).</a:t>
          </a:r>
          <a:endParaRPr lang="en-US"/>
        </a:p>
      </dgm:t>
    </dgm:pt>
    <dgm:pt modelId="{65540672-85F0-471A-9BE4-79F00BDDC3A9}" type="parTrans" cxnId="{2A65D9EF-9227-47F7-956B-C837B1B079ED}">
      <dgm:prSet/>
      <dgm:spPr/>
      <dgm:t>
        <a:bodyPr/>
        <a:lstStyle/>
        <a:p>
          <a:endParaRPr lang="en-US"/>
        </a:p>
      </dgm:t>
    </dgm:pt>
    <dgm:pt modelId="{CAFA39B3-D501-4091-B96B-A802B57F14AE}" type="sibTrans" cxnId="{2A65D9EF-9227-47F7-956B-C837B1B079ED}">
      <dgm:prSet/>
      <dgm:spPr/>
      <dgm:t>
        <a:bodyPr/>
        <a:lstStyle/>
        <a:p>
          <a:endParaRPr lang="en-US"/>
        </a:p>
      </dgm:t>
    </dgm:pt>
    <dgm:pt modelId="{E3E2A719-6F45-4239-BCC5-642D0138B539}">
      <dgm:prSet/>
      <dgm:spPr/>
      <dgm:t>
        <a:bodyPr/>
        <a:lstStyle/>
        <a:p>
          <a:r>
            <a:rPr lang="es-CL" b="0" i="0"/>
            <a:t>Evidencia automática: logs guardados / capturas UI (más adelante).</a:t>
          </a:r>
          <a:endParaRPr lang="en-US"/>
        </a:p>
      </dgm:t>
    </dgm:pt>
    <dgm:pt modelId="{65D376A5-1149-4D48-9E41-09DF858C5080}" type="parTrans" cxnId="{E35E2AA6-4695-4A11-8FFB-B36781209F14}">
      <dgm:prSet/>
      <dgm:spPr/>
      <dgm:t>
        <a:bodyPr/>
        <a:lstStyle/>
        <a:p>
          <a:endParaRPr lang="en-US"/>
        </a:p>
      </dgm:t>
    </dgm:pt>
    <dgm:pt modelId="{7709D1E5-5683-408C-9A89-0B45625EA983}" type="sibTrans" cxnId="{E35E2AA6-4695-4A11-8FFB-B36781209F14}">
      <dgm:prSet/>
      <dgm:spPr/>
      <dgm:t>
        <a:bodyPr/>
        <a:lstStyle/>
        <a:p>
          <a:endParaRPr lang="en-US"/>
        </a:p>
      </dgm:t>
    </dgm:pt>
    <dgm:pt modelId="{AF630439-8795-40F7-A2CA-B5AEAFD20B5E}">
      <dgm:prSet/>
      <dgm:spPr/>
      <dgm:t>
        <a:bodyPr/>
        <a:lstStyle/>
        <a:p>
          <a:r>
            <a:rPr lang="es-CL" b="0" i="0"/>
            <a:t>Definir criterio “pasa/falla” claro antes de ejecutar.</a:t>
          </a:r>
          <a:endParaRPr lang="en-US"/>
        </a:p>
      </dgm:t>
    </dgm:pt>
    <dgm:pt modelId="{55E68F01-0B51-4CFF-B8C7-2C0717976C3B}" type="parTrans" cxnId="{6E3C47CA-25FB-443B-9399-E90846DE4A65}">
      <dgm:prSet/>
      <dgm:spPr/>
      <dgm:t>
        <a:bodyPr/>
        <a:lstStyle/>
        <a:p>
          <a:endParaRPr lang="en-US"/>
        </a:p>
      </dgm:t>
    </dgm:pt>
    <dgm:pt modelId="{6A87BB9B-DCEF-4755-8D1B-DB10E2A5D0E4}" type="sibTrans" cxnId="{6E3C47CA-25FB-443B-9399-E90846DE4A65}">
      <dgm:prSet/>
      <dgm:spPr/>
      <dgm:t>
        <a:bodyPr/>
        <a:lstStyle/>
        <a:p>
          <a:endParaRPr lang="en-US"/>
        </a:p>
      </dgm:t>
    </dgm:pt>
    <dgm:pt modelId="{E7948F7E-03CE-448B-902A-2FEF26504E30}">
      <dgm:prSet/>
      <dgm:spPr/>
      <dgm:t>
        <a:bodyPr/>
        <a:lstStyle/>
        <a:p>
          <a:r>
            <a:rPr lang="es-CL" b="0" i="0"/>
            <a:t>Mantener suite smoke &lt; 5 min.</a:t>
          </a:r>
          <a:endParaRPr lang="en-US"/>
        </a:p>
      </dgm:t>
    </dgm:pt>
    <dgm:pt modelId="{1E47FD8A-7723-4148-AEBB-B5EAE8C21848}" type="parTrans" cxnId="{B8084BCC-15F6-477D-A1D4-2A45C0F9493F}">
      <dgm:prSet/>
      <dgm:spPr/>
      <dgm:t>
        <a:bodyPr/>
        <a:lstStyle/>
        <a:p>
          <a:endParaRPr lang="en-US"/>
        </a:p>
      </dgm:t>
    </dgm:pt>
    <dgm:pt modelId="{C9C68053-A1A2-4E3F-8DBF-A93C540C9112}" type="sibTrans" cxnId="{B8084BCC-15F6-477D-A1D4-2A45C0F9493F}">
      <dgm:prSet/>
      <dgm:spPr/>
      <dgm:t>
        <a:bodyPr/>
        <a:lstStyle/>
        <a:p>
          <a:endParaRPr lang="en-US"/>
        </a:p>
      </dgm:t>
    </dgm:pt>
    <dgm:pt modelId="{4CE91945-177B-4AD0-9BCA-2DCC5A341BCA}" type="pres">
      <dgm:prSet presAssocID="{E181E922-1510-4D59-91F5-3DDCEB0641B9}" presName="root" presStyleCnt="0">
        <dgm:presLayoutVars>
          <dgm:dir/>
          <dgm:resizeHandles val="exact"/>
        </dgm:presLayoutVars>
      </dgm:prSet>
      <dgm:spPr/>
    </dgm:pt>
    <dgm:pt modelId="{D3D70272-17EE-4A42-AD09-D2CE0E9608C1}" type="pres">
      <dgm:prSet presAssocID="{E181E922-1510-4D59-91F5-3DDCEB0641B9}" presName="container" presStyleCnt="0">
        <dgm:presLayoutVars>
          <dgm:dir/>
          <dgm:resizeHandles val="exact"/>
        </dgm:presLayoutVars>
      </dgm:prSet>
      <dgm:spPr/>
    </dgm:pt>
    <dgm:pt modelId="{95148429-8679-489A-BB47-D16B05E0619D}" type="pres">
      <dgm:prSet presAssocID="{14E1FD1A-8645-439B-BC12-EB00576ACC97}" presName="compNode" presStyleCnt="0"/>
      <dgm:spPr/>
    </dgm:pt>
    <dgm:pt modelId="{08403B72-9E82-45BD-B4E3-F71B2F7E6A95}" type="pres">
      <dgm:prSet presAssocID="{14E1FD1A-8645-439B-BC12-EB00576ACC97}" presName="iconBgRect" presStyleLbl="bgShp" presStyleIdx="0" presStyleCnt="5"/>
      <dgm:spPr/>
    </dgm:pt>
    <dgm:pt modelId="{A5C622F9-3BCE-48B5-B867-50E9883E57A0}" type="pres">
      <dgm:prSet presAssocID="{14E1FD1A-8645-439B-BC12-EB00576ACC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AA6619FD-7708-4DF3-B350-FEF9DE244981}" type="pres">
      <dgm:prSet presAssocID="{14E1FD1A-8645-439B-BC12-EB00576ACC97}" presName="spaceRect" presStyleCnt="0"/>
      <dgm:spPr/>
    </dgm:pt>
    <dgm:pt modelId="{D9B4CFC0-159D-4566-B57E-3D605250D7E9}" type="pres">
      <dgm:prSet presAssocID="{14E1FD1A-8645-439B-BC12-EB00576ACC97}" presName="textRect" presStyleLbl="revTx" presStyleIdx="0" presStyleCnt="5">
        <dgm:presLayoutVars>
          <dgm:chMax val="1"/>
          <dgm:chPref val="1"/>
        </dgm:presLayoutVars>
      </dgm:prSet>
      <dgm:spPr/>
    </dgm:pt>
    <dgm:pt modelId="{5E20AE8F-893F-4AB0-B01C-103A8B345307}" type="pres">
      <dgm:prSet presAssocID="{C1194CFB-12FC-4599-AF55-CA582C0A35C4}" presName="sibTrans" presStyleLbl="sibTrans2D1" presStyleIdx="0" presStyleCnt="0"/>
      <dgm:spPr/>
    </dgm:pt>
    <dgm:pt modelId="{0F89641F-306F-44E2-B4B7-C1977C9BD3C1}" type="pres">
      <dgm:prSet presAssocID="{0BBE8519-6636-4958-8220-60E2806B8848}" presName="compNode" presStyleCnt="0"/>
      <dgm:spPr/>
    </dgm:pt>
    <dgm:pt modelId="{AE7FE6D0-2477-414E-A566-FBF7F9C56366}" type="pres">
      <dgm:prSet presAssocID="{0BBE8519-6636-4958-8220-60E2806B8848}" presName="iconBgRect" presStyleLbl="bgShp" presStyleIdx="1" presStyleCnt="5"/>
      <dgm:spPr/>
    </dgm:pt>
    <dgm:pt modelId="{775BA8A7-DF68-40F8-B3D8-7F0CD2687E2B}" type="pres">
      <dgm:prSet presAssocID="{0BBE8519-6636-4958-8220-60E2806B88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72D3C94C-DE82-4DC1-A881-274F0E4620F5}" type="pres">
      <dgm:prSet presAssocID="{0BBE8519-6636-4958-8220-60E2806B8848}" presName="spaceRect" presStyleCnt="0"/>
      <dgm:spPr/>
    </dgm:pt>
    <dgm:pt modelId="{172F62E7-4B05-4611-A90F-A712DED7F5BC}" type="pres">
      <dgm:prSet presAssocID="{0BBE8519-6636-4958-8220-60E2806B8848}" presName="textRect" presStyleLbl="revTx" presStyleIdx="1" presStyleCnt="5">
        <dgm:presLayoutVars>
          <dgm:chMax val="1"/>
          <dgm:chPref val="1"/>
        </dgm:presLayoutVars>
      </dgm:prSet>
      <dgm:spPr/>
    </dgm:pt>
    <dgm:pt modelId="{A4C2CD7D-61EE-4364-9539-D2DD7B7C5CB4}" type="pres">
      <dgm:prSet presAssocID="{CAFA39B3-D501-4091-B96B-A802B57F14AE}" presName="sibTrans" presStyleLbl="sibTrans2D1" presStyleIdx="0" presStyleCnt="0"/>
      <dgm:spPr/>
    </dgm:pt>
    <dgm:pt modelId="{71648F0C-2FA3-4F9E-82A9-E2C7213D8694}" type="pres">
      <dgm:prSet presAssocID="{E3E2A719-6F45-4239-BCC5-642D0138B539}" presName="compNode" presStyleCnt="0"/>
      <dgm:spPr/>
    </dgm:pt>
    <dgm:pt modelId="{1BED233F-09EA-4984-822C-AE3FA4D8BD6F}" type="pres">
      <dgm:prSet presAssocID="{E3E2A719-6F45-4239-BCC5-642D0138B539}" presName="iconBgRect" presStyleLbl="bgShp" presStyleIdx="2" presStyleCnt="5"/>
      <dgm:spPr/>
    </dgm:pt>
    <dgm:pt modelId="{9394B5E3-2791-4EFF-96D0-AA1C4EA08DAD}" type="pres">
      <dgm:prSet presAssocID="{E3E2A719-6F45-4239-BCC5-642D0138B5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8A179D27-A95F-43A3-9465-112E52D66F08}" type="pres">
      <dgm:prSet presAssocID="{E3E2A719-6F45-4239-BCC5-642D0138B539}" presName="spaceRect" presStyleCnt="0"/>
      <dgm:spPr/>
    </dgm:pt>
    <dgm:pt modelId="{CB186677-6A56-461C-9766-928A24AC07A9}" type="pres">
      <dgm:prSet presAssocID="{E3E2A719-6F45-4239-BCC5-642D0138B539}" presName="textRect" presStyleLbl="revTx" presStyleIdx="2" presStyleCnt="5">
        <dgm:presLayoutVars>
          <dgm:chMax val="1"/>
          <dgm:chPref val="1"/>
        </dgm:presLayoutVars>
      </dgm:prSet>
      <dgm:spPr/>
    </dgm:pt>
    <dgm:pt modelId="{BB9DEA5B-9557-4C3B-A4AE-34D826FA6B8B}" type="pres">
      <dgm:prSet presAssocID="{7709D1E5-5683-408C-9A89-0B45625EA983}" presName="sibTrans" presStyleLbl="sibTrans2D1" presStyleIdx="0" presStyleCnt="0"/>
      <dgm:spPr/>
    </dgm:pt>
    <dgm:pt modelId="{9E3147B4-B1C4-4629-9DF3-A22F174EEE4B}" type="pres">
      <dgm:prSet presAssocID="{AF630439-8795-40F7-A2CA-B5AEAFD20B5E}" presName="compNode" presStyleCnt="0"/>
      <dgm:spPr/>
    </dgm:pt>
    <dgm:pt modelId="{5CA096FA-0CCF-4F76-A791-A61FDBC59605}" type="pres">
      <dgm:prSet presAssocID="{AF630439-8795-40F7-A2CA-B5AEAFD20B5E}" presName="iconBgRect" presStyleLbl="bgShp" presStyleIdx="3" presStyleCnt="5"/>
      <dgm:spPr/>
    </dgm:pt>
    <dgm:pt modelId="{0CFDF642-027E-4917-9745-09A383FF79CD}" type="pres">
      <dgm:prSet presAssocID="{AF630439-8795-40F7-A2CA-B5AEAFD20B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B972475F-4B03-4CD6-A380-9271AE492DF3}" type="pres">
      <dgm:prSet presAssocID="{AF630439-8795-40F7-A2CA-B5AEAFD20B5E}" presName="spaceRect" presStyleCnt="0"/>
      <dgm:spPr/>
    </dgm:pt>
    <dgm:pt modelId="{47F659C7-EEDD-4365-ABCA-44A01284A073}" type="pres">
      <dgm:prSet presAssocID="{AF630439-8795-40F7-A2CA-B5AEAFD20B5E}" presName="textRect" presStyleLbl="revTx" presStyleIdx="3" presStyleCnt="5">
        <dgm:presLayoutVars>
          <dgm:chMax val="1"/>
          <dgm:chPref val="1"/>
        </dgm:presLayoutVars>
      </dgm:prSet>
      <dgm:spPr/>
    </dgm:pt>
    <dgm:pt modelId="{CFCF0FC3-10AE-4C87-98D3-37A33CD12E42}" type="pres">
      <dgm:prSet presAssocID="{6A87BB9B-DCEF-4755-8D1B-DB10E2A5D0E4}" presName="sibTrans" presStyleLbl="sibTrans2D1" presStyleIdx="0" presStyleCnt="0"/>
      <dgm:spPr/>
    </dgm:pt>
    <dgm:pt modelId="{41450534-71B8-4FFD-BE6E-F2051381ED57}" type="pres">
      <dgm:prSet presAssocID="{E7948F7E-03CE-448B-902A-2FEF26504E30}" presName="compNode" presStyleCnt="0"/>
      <dgm:spPr/>
    </dgm:pt>
    <dgm:pt modelId="{2E87C7E9-7A5D-49F6-9733-EEE64AFE003C}" type="pres">
      <dgm:prSet presAssocID="{E7948F7E-03CE-448B-902A-2FEF26504E30}" presName="iconBgRect" presStyleLbl="bgShp" presStyleIdx="4" presStyleCnt="5"/>
      <dgm:spPr/>
    </dgm:pt>
    <dgm:pt modelId="{2F86BC49-78BB-405D-82FA-6AED72CB83F9}" type="pres">
      <dgm:prSet presAssocID="{E7948F7E-03CE-448B-902A-2FEF26504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mar"/>
        </a:ext>
      </dgm:extLst>
    </dgm:pt>
    <dgm:pt modelId="{31C478FB-218C-421E-9286-E980A55445A4}" type="pres">
      <dgm:prSet presAssocID="{E7948F7E-03CE-448B-902A-2FEF26504E30}" presName="spaceRect" presStyleCnt="0"/>
      <dgm:spPr/>
    </dgm:pt>
    <dgm:pt modelId="{AE4F3223-A8B9-4261-B6BA-753F04F25997}" type="pres">
      <dgm:prSet presAssocID="{E7948F7E-03CE-448B-902A-2FEF26504E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A78621-AE12-49A5-AA53-FDFAFC33A407}" type="presOf" srcId="{CAFA39B3-D501-4091-B96B-A802B57F14AE}" destId="{A4C2CD7D-61EE-4364-9539-D2DD7B7C5CB4}" srcOrd="0" destOrd="0" presId="urn:microsoft.com/office/officeart/2018/2/layout/IconCircleList"/>
    <dgm:cxn modelId="{9A1D6C24-8417-4525-832E-80768785E6A1}" srcId="{E181E922-1510-4D59-91F5-3DDCEB0641B9}" destId="{14E1FD1A-8645-439B-BC12-EB00576ACC97}" srcOrd="0" destOrd="0" parTransId="{D8C2EA13-AAC3-4CB2-9FE3-88F59E58AC24}" sibTransId="{C1194CFB-12FC-4599-AF55-CA582C0A35C4}"/>
    <dgm:cxn modelId="{EAED772F-2BCE-46A9-B403-E540A337395F}" type="presOf" srcId="{E181E922-1510-4D59-91F5-3DDCEB0641B9}" destId="{4CE91945-177B-4AD0-9BCA-2DCC5A341BCA}" srcOrd="0" destOrd="0" presId="urn:microsoft.com/office/officeart/2018/2/layout/IconCircleList"/>
    <dgm:cxn modelId="{C7C7EC3F-1798-498F-BDB8-B69097E13802}" type="presOf" srcId="{7709D1E5-5683-408C-9A89-0B45625EA983}" destId="{BB9DEA5B-9557-4C3B-A4AE-34D826FA6B8B}" srcOrd="0" destOrd="0" presId="urn:microsoft.com/office/officeart/2018/2/layout/IconCircleList"/>
    <dgm:cxn modelId="{2C09EC64-83CE-4796-84F6-F9E34C4BA4CB}" type="presOf" srcId="{0BBE8519-6636-4958-8220-60E2806B8848}" destId="{172F62E7-4B05-4611-A90F-A712DED7F5BC}" srcOrd="0" destOrd="0" presId="urn:microsoft.com/office/officeart/2018/2/layout/IconCircleList"/>
    <dgm:cxn modelId="{4B352876-2967-4863-AE07-C23F24431219}" type="presOf" srcId="{14E1FD1A-8645-439B-BC12-EB00576ACC97}" destId="{D9B4CFC0-159D-4566-B57E-3D605250D7E9}" srcOrd="0" destOrd="0" presId="urn:microsoft.com/office/officeart/2018/2/layout/IconCircleList"/>
    <dgm:cxn modelId="{98D46490-E563-4598-9AE1-6700AF26E208}" type="presOf" srcId="{AF630439-8795-40F7-A2CA-B5AEAFD20B5E}" destId="{47F659C7-EEDD-4365-ABCA-44A01284A073}" srcOrd="0" destOrd="0" presId="urn:microsoft.com/office/officeart/2018/2/layout/IconCircleList"/>
    <dgm:cxn modelId="{E35E2AA6-4695-4A11-8FFB-B36781209F14}" srcId="{E181E922-1510-4D59-91F5-3DDCEB0641B9}" destId="{E3E2A719-6F45-4239-BCC5-642D0138B539}" srcOrd="2" destOrd="0" parTransId="{65D376A5-1149-4D48-9E41-09DF858C5080}" sibTransId="{7709D1E5-5683-408C-9A89-0B45625EA983}"/>
    <dgm:cxn modelId="{6E3C47CA-25FB-443B-9399-E90846DE4A65}" srcId="{E181E922-1510-4D59-91F5-3DDCEB0641B9}" destId="{AF630439-8795-40F7-A2CA-B5AEAFD20B5E}" srcOrd="3" destOrd="0" parTransId="{55E68F01-0B51-4CFF-B8C7-2C0717976C3B}" sibTransId="{6A87BB9B-DCEF-4755-8D1B-DB10E2A5D0E4}"/>
    <dgm:cxn modelId="{B8084BCC-15F6-477D-A1D4-2A45C0F9493F}" srcId="{E181E922-1510-4D59-91F5-3DDCEB0641B9}" destId="{E7948F7E-03CE-448B-902A-2FEF26504E30}" srcOrd="4" destOrd="0" parTransId="{1E47FD8A-7723-4148-AEBB-B5EAE8C21848}" sibTransId="{C9C68053-A1A2-4E3F-8DBF-A93C540C9112}"/>
    <dgm:cxn modelId="{ECCDCED4-6D8E-4F54-B6F1-C009EB1D3541}" type="presOf" srcId="{6A87BB9B-DCEF-4755-8D1B-DB10E2A5D0E4}" destId="{CFCF0FC3-10AE-4C87-98D3-37A33CD12E42}" srcOrd="0" destOrd="0" presId="urn:microsoft.com/office/officeart/2018/2/layout/IconCircleList"/>
    <dgm:cxn modelId="{A3A6BDE8-694B-4616-99B4-FA3AA9B57C0C}" type="presOf" srcId="{E3E2A719-6F45-4239-BCC5-642D0138B539}" destId="{CB186677-6A56-461C-9766-928A24AC07A9}" srcOrd="0" destOrd="0" presId="urn:microsoft.com/office/officeart/2018/2/layout/IconCircleList"/>
    <dgm:cxn modelId="{2A65D9EF-9227-47F7-956B-C837B1B079ED}" srcId="{E181E922-1510-4D59-91F5-3DDCEB0641B9}" destId="{0BBE8519-6636-4958-8220-60E2806B8848}" srcOrd="1" destOrd="0" parTransId="{65540672-85F0-471A-9BE4-79F00BDDC3A9}" sibTransId="{CAFA39B3-D501-4091-B96B-A802B57F14AE}"/>
    <dgm:cxn modelId="{8735A4F0-8B00-461C-B194-07AAFB39E743}" type="presOf" srcId="{C1194CFB-12FC-4599-AF55-CA582C0A35C4}" destId="{5E20AE8F-893F-4AB0-B01C-103A8B345307}" srcOrd="0" destOrd="0" presId="urn:microsoft.com/office/officeart/2018/2/layout/IconCircleList"/>
    <dgm:cxn modelId="{DCE2F6F7-7DC9-4B0F-AD13-D24757F10A93}" type="presOf" srcId="{E7948F7E-03CE-448B-902A-2FEF26504E30}" destId="{AE4F3223-A8B9-4261-B6BA-753F04F25997}" srcOrd="0" destOrd="0" presId="urn:microsoft.com/office/officeart/2018/2/layout/IconCircleList"/>
    <dgm:cxn modelId="{F8288D51-EA35-4C56-9A09-2E8EA1545DDE}" type="presParOf" srcId="{4CE91945-177B-4AD0-9BCA-2DCC5A341BCA}" destId="{D3D70272-17EE-4A42-AD09-D2CE0E9608C1}" srcOrd="0" destOrd="0" presId="urn:microsoft.com/office/officeart/2018/2/layout/IconCircleList"/>
    <dgm:cxn modelId="{37B3073D-1D78-43E3-9368-7FB2D9FD3E6C}" type="presParOf" srcId="{D3D70272-17EE-4A42-AD09-D2CE0E9608C1}" destId="{95148429-8679-489A-BB47-D16B05E0619D}" srcOrd="0" destOrd="0" presId="urn:microsoft.com/office/officeart/2018/2/layout/IconCircleList"/>
    <dgm:cxn modelId="{3866449B-405C-4BE9-9670-D8C6D485FB44}" type="presParOf" srcId="{95148429-8679-489A-BB47-D16B05E0619D}" destId="{08403B72-9E82-45BD-B4E3-F71B2F7E6A95}" srcOrd="0" destOrd="0" presId="urn:microsoft.com/office/officeart/2018/2/layout/IconCircleList"/>
    <dgm:cxn modelId="{B6EDFE93-237A-4153-8911-9DC98902A386}" type="presParOf" srcId="{95148429-8679-489A-BB47-D16B05E0619D}" destId="{A5C622F9-3BCE-48B5-B867-50E9883E57A0}" srcOrd="1" destOrd="0" presId="urn:microsoft.com/office/officeart/2018/2/layout/IconCircleList"/>
    <dgm:cxn modelId="{14DCAB87-9A60-4D02-9B3C-27B6DF0A0F49}" type="presParOf" srcId="{95148429-8679-489A-BB47-D16B05E0619D}" destId="{AA6619FD-7708-4DF3-B350-FEF9DE244981}" srcOrd="2" destOrd="0" presId="urn:microsoft.com/office/officeart/2018/2/layout/IconCircleList"/>
    <dgm:cxn modelId="{30AFCB11-4D08-49CA-B234-D84411C45123}" type="presParOf" srcId="{95148429-8679-489A-BB47-D16B05E0619D}" destId="{D9B4CFC0-159D-4566-B57E-3D605250D7E9}" srcOrd="3" destOrd="0" presId="urn:microsoft.com/office/officeart/2018/2/layout/IconCircleList"/>
    <dgm:cxn modelId="{1655269E-4470-42DF-AC6C-D7CB2D2FD572}" type="presParOf" srcId="{D3D70272-17EE-4A42-AD09-D2CE0E9608C1}" destId="{5E20AE8F-893F-4AB0-B01C-103A8B345307}" srcOrd="1" destOrd="0" presId="urn:microsoft.com/office/officeart/2018/2/layout/IconCircleList"/>
    <dgm:cxn modelId="{AC6F2870-7F56-4552-97D8-379B7CE11B86}" type="presParOf" srcId="{D3D70272-17EE-4A42-AD09-D2CE0E9608C1}" destId="{0F89641F-306F-44E2-B4B7-C1977C9BD3C1}" srcOrd="2" destOrd="0" presId="urn:microsoft.com/office/officeart/2018/2/layout/IconCircleList"/>
    <dgm:cxn modelId="{BAE292DB-F410-472E-B4D7-1A998C112DEC}" type="presParOf" srcId="{0F89641F-306F-44E2-B4B7-C1977C9BD3C1}" destId="{AE7FE6D0-2477-414E-A566-FBF7F9C56366}" srcOrd="0" destOrd="0" presId="urn:microsoft.com/office/officeart/2018/2/layout/IconCircleList"/>
    <dgm:cxn modelId="{DF2B0B66-CCEF-4DA2-B1D5-BBE17C86F306}" type="presParOf" srcId="{0F89641F-306F-44E2-B4B7-C1977C9BD3C1}" destId="{775BA8A7-DF68-40F8-B3D8-7F0CD2687E2B}" srcOrd="1" destOrd="0" presId="urn:microsoft.com/office/officeart/2018/2/layout/IconCircleList"/>
    <dgm:cxn modelId="{7AEAE4DD-6DF3-4BBA-A710-9F208FC9D1B6}" type="presParOf" srcId="{0F89641F-306F-44E2-B4B7-C1977C9BD3C1}" destId="{72D3C94C-DE82-4DC1-A881-274F0E4620F5}" srcOrd="2" destOrd="0" presId="urn:microsoft.com/office/officeart/2018/2/layout/IconCircleList"/>
    <dgm:cxn modelId="{04AE6965-D008-4C29-B661-D22466FE1BBD}" type="presParOf" srcId="{0F89641F-306F-44E2-B4B7-C1977C9BD3C1}" destId="{172F62E7-4B05-4611-A90F-A712DED7F5BC}" srcOrd="3" destOrd="0" presId="urn:microsoft.com/office/officeart/2018/2/layout/IconCircleList"/>
    <dgm:cxn modelId="{4C5E4A94-298B-4BFA-B2B4-098D90D03257}" type="presParOf" srcId="{D3D70272-17EE-4A42-AD09-D2CE0E9608C1}" destId="{A4C2CD7D-61EE-4364-9539-D2DD7B7C5CB4}" srcOrd="3" destOrd="0" presId="urn:microsoft.com/office/officeart/2018/2/layout/IconCircleList"/>
    <dgm:cxn modelId="{1C2AFA6B-66ED-44ED-8664-F513EB076D33}" type="presParOf" srcId="{D3D70272-17EE-4A42-AD09-D2CE0E9608C1}" destId="{71648F0C-2FA3-4F9E-82A9-E2C7213D8694}" srcOrd="4" destOrd="0" presId="urn:microsoft.com/office/officeart/2018/2/layout/IconCircleList"/>
    <dgm:cxn modelId="{8B4B3FAE-759B-46E4-8F07-009DC2A3C0C6}" type="presParOf" srcId="{71648F0C-2FA3-4F9E-82A9-E2C7213D8694}" destId="{1BED233F-09EA-4984-822C-AE3FA4D8BD6F}" srcOrd="0" destOrd="0" presId="urn:microsoft.com/office/officeart/2018/2/layout/IconCircleList"/>
    <dgm:cxn modelId="{4919B258-9EFE-4AB6-8480-3EBA1DDA536A}" type="presParOf" srcId="{71648F0C-2FA3-4F9E-82A9-E2C7213D8694}" destId="{9394B5E3-2791-4EFF-96D0-AA1C4EA08DAD}" srcOrd="1" destOrd="0" presId="urn:microsoft.com/office/officeart/2018/2/layout/IconCircleList"/>
    <dgm:cxn modelId="{334D4BE0-3252-46BA-9826-E6EB249CA1E1}" type="presParOf" srcId="{71648F0C-2FA3-4F9E-82A9-E2C7213D8694}" destId="{8A179D27-A95F-43A3-9465-112E52D66F08}" srcOrd="2" destOrd="0" presId="urn:microsoft.com/office/officeart/2018/2/layout/IconCircleList"/>
    <dgm:cxn modelId="{D172E586-5C5A-472C-BD3F-D7241708EF2B}" type="presParOf" srcId="{71648F0C-2FA3-4F9E-82A9-E2C7213D8694}" destId="{CB186677-6A56-461C-9766-928A24AC07A9}" srcOrd="3" destOrd="0" presId="urn:microsoft.com/office/officeart/2018/2/layout/IconCircleList"/>
    <dgm:cxn modelId="{F9108B6F-9A28-482A-A88A-A64CC6110E1D}" type="presParOf" srcId="{D3D70272-17EE-4A42-AD09-D2CE0E9608C1}" destId="{BB9DEA5B-9557-4C3B-A4AE-34D826FA6B8B}" srcOrd="5" destOrd="0" presId="urn:microsoft.com/office/officeart/2018/2/layout/IconCircleList"/>
    <dgm:cxn modelId="{8FC3BDC7-421C-420F-B33B-8F7C7D4E1A23}" type="presParOf" srcId="{D3D70272-17EE-4A42-AD09-D2CE0E9608C1}" destId="{9E3147B4-B1C4-4629-9DF3-A22F174EEE4B}" srcOrd="6" destOrd="0" presId="urn:microsoft.com/office/officeart/2018/2/layout/IconCircleList"/>
    <dgm:cxn modelId="{F7C295CC-E721-4A62-BE64-B02FE0926773}" type="presParOf" srcId="{9E3147B4-B1C4-4629-9DF3-A22F174EEE4B}" destId="{5CA096FA-0CCF-4F76-A791-A61FDBC59605}" srcOrd="0" destOrd="0" presId="urn:microsoft.com/office/officeart/2018/2/layout/IconCircleList"/>
    <dgm:cxn modelId="{1134F019-C607-453D-B3A5-34C53C6D77DD}" type="presParOf" srcId="{9E3147B4-B1C4-4629-9DF3-A22F174EEE4B}" destId="{0CFDF642-027E-4917-9745-09A383FF79CD}" srcOrd="1" destOrd="0" presId="urn:microsoft.com/office/officeart/2018/2/layout/IconCircleList"/>
    <dgm:cxn modelId="{8F71BAE9-011B-4718-991B-3A2C01D40E5A}" type="presParOf" srcId="{9E3147B4-B1C4-4629-9DF3-A22F174EEE4B}" destId="{B972475F-4B03-4CD6-A380-9271AE492DF3}" srcOrd="2" destOrd="0" presId="urn:microsoft.com/office/officeart/2018/2/layout/IconCircleList"/>
    <dgm:cxn modelId="{184D96DD-E4A3-4995-B7D5-A0B6BE3D1A04}" type="presParOf" srcId="{9E3147B4-B1C4-4629-9DF3-A22F174EEE4B}" destId="{47F659C7-EEDD-4365-ABCA-44A01284A073}" srcOrd="3" destOrd="0" presId="urn:microsoft.com/office/officeart/2018/2/layout/IconCircleList"/>
    <dgm:cxn modelId="{ECBCBAF7-BB42-4F12-9827-D02C56E83750}" type="presParOf" srcId="{D3D70272-17EE-4A42-AD09-D2CE0E9608C1}" destId="{CFCF0FC3-10AE-4C87-98D3-37A33CD12E42}" srcOrd="7" destOrd="0" presId="urn:microsoft.com/office/officeart/2018/2/layout/IconCircleList"/>
    <dgm:cxn modelId="{58BA151C-DDF6-4672-8A83-11611B271657}" type="presParOf" srcId="{D3D70272-17EE-4A42-AD09-D2CE0E9608C1}" destId="{41450534-71B8-4FFD-BE6E-F2051381ED57}" srcOrd="8" destOrd="0" presId="urn:microsoft.com/office/officeart/2018/2/layout/IconCircleList"/>
    <dgm:cxn modelId="{87491ACF-3EB9-4A1F-B1FC-6D2C93A00941}" type="presParOf" srcId="{41450534-71B8-4FFD-BE6E-F2051381ED57}" destId="{2E87C7E9-7A5D-49F6-9733-EEE64AFE003C}" srcOrd="0" destOrd="0" presId="urn:microsoft.com/office/officeart/2018/2/layout/IconCircleList"/>
    <dgm:cxn modelId="{1846715F-FF60-415B-AF55-77A657F9D0F6}" type="presParOf" srcId="{41450534-71B8-4FFD-BE6E-F2051381ED57}" destId="{2F86BC49-78BB-405D-82FA-6AED72CB83F9}" srcOrd="1" destOrd="0" presId="urn:microsoft.com/office/officeart/2018/2/layout/IconCircleList"/>
    <dgm:cxn modelId="{14DEAFAB-13A1-4B7A-A88A-E52946DF46D9}" type="presParOf" srcId="{41450534-71B8-4FFD-BE6E-F2051381ED57}" destId="{31C478FB-218C-421E-9286-E980A55445A4}" srcOrd="2" destOrd="0" presId="urn:microsoft.com/office/officeart/2018/2/layout/IconCircleList"/>
    <dgm:cxn modelId="{2DAF99D0-01F1-474A-9695-B5C95C90A4F3}" type="presParOf" srcId="{41450534-71B8-4FFD-BE6E-F2051381ED57}" destId="{AE4F3223-A8B9-4261-B6BA-753F04F259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1EFA1-B000-44C5-8BE5-531DAF565EB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4F081-E541-4B34-9292-4D532CD3B05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Tests duplicados (misma verificación con distinto texto).</a:t>
          </a:r>
          <a:endParaRPr lang="en-US"/>
        </a:p>
      </dgm:t>
    </dgm:pt>
    <dgm:pt modelId="{53CDB02E-F613-4D88-AF2E-C1CCBD757E63}" type="parTrans" cxnId="{6861610B-4D81-4392-BE0E-4B086FD53CA1}">
      <dgm:prSet/>
      <dgm:spPr/>
      <dgm:t>
        <a:bodyPr/>
        <a:lstStyle/>
        <a:p>
          <a:endParaRPr lang="en-US"/>
        </a:p>
      </dgm:t>
    </dgm:pt>
    <dgm:pt modelId="{7C9900A1-0686-4430-A237-0813609F879A}" type="sibTrans" cxnId="{6861610B-4D81-4392-BE0E-4B086FD53CA1}">
      <dgm:prSet/>
      <dgm:spPr/>
      <dgm:t>
        <a:bodyPr/>
        <a:lstStyle/>
        <a:p>
          <a:endParaRPr lang="en-US"/>
        </a:p>
      </dgm:t>
    </dgm:pt>
    <dgm:pt modelId="{B316A7A6-0AEB-41DB-9A8A-53CA8285B73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Test que solo hace </a:t>
          </a:r>
          <a:r>
            <a:rPr lang="es-ES" b="1" i="0" dirty="0"/>
            <a:t>console.log </a:t>
          </a:r>
          <a:r>
            <a:rPr lang="es-ES" b="0" i="0" dirty="0"/>
            <a:t>(sin expect).</a:t>
          </a:r>
          <a:endParaRPr lang="en-US" dirty="0"/>
        </a:p>
      </dgm:t>
    </dgm:pt>
    <dgm:pt modelId="{FE0A8377-3844-4031-AA2D-A865727877BB}" type="parTrans" cxnId="{D5AA040F-8DDA-47DA-B10D-4CF5813A1323}">
      <dgm:prSet/>
      <dgm:spPr/>
      <dgm:t>
        <a:bodyPr/>
        <a:lstStyle/>
        <a:p>
          <a:endParaRPr lang="en-US"/>
        </a:p>
      </dgm:t>
    </dgm:pt>
    <dgm:pt modelId="{33C1AFA7-F7A1-4E5A-B374-D92759C80F97}" type="sibTrans" cxnId="{D5AA040F-8DDA-47DA-B10D-4CF5813A1323}">
      <dgm:prSet/>
      <dgm:spPr/>
      <dgm:t>
        <a:bodyPr/>
        <a:lstStyle/>
        <a:p>
          <a:endParaRPr lang="en-US"/>
        </a:p>
      </dgm:t>
    </dgm:pt>
    <dgm:pt modelId="{F9CDEF25-A968-4A08-BBDF-0DB24B3060A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Aserciones múltiples sin relación (dificulta causa raíz).</a:t>
          </a:r>
          <a:endParaRPr lang="en-US"/>
        </a:p>
      </dgm:t>
    </dgm:pt>
    <dgm:pt modelId="{35DACEA2-BFC1-43E1-86EE-1EE838A8CF98}" type="parTrans" cxnId="{402C3635-FFA2-4AA6-B4D1-0F5397227712}">
      <dgm:prSet/>
      <dgm:spPr/>
      <dgm:t>
        <a:bodyPr/>
        <a:lstStyle/>
        <a:p>
          <a:endParaRPr lang="en-US"/>
        </a:p>
      </dgm:t>
    </dgm:pt>
    <dgm:pt modelId="{17C33936-2283-4CE2-968A-AA3F2A54EF67}" type="sibTrans" cxnId="{402C3635-FFA2-4AA6-B4D1-0F5397227712}">
      <dgm:prSet/>
      <dgm:spPr/>
      <dgm:t>
        <a:bodyPr/>
        <a:lstStyle/>
        <a:p>
          <a:endParaRPr lang="en-US"/>
        </a:p>
      </dgm:t>
    </dgm:pt>
    <dgm:pt modelId="{FA29B71A-858A-4083-9673-588F0D6B39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Uso de tiempos (setTimeout largo) para “esperar” algo en vez de sumularlo.</a:t>
          </a:r>
          <a:endParaRPr lang="en-US"/>
        </a:p>
      </dgm:t>
    </dgm:pt>
    <dgm:pt modelId="{AB756C4B-0E39-4AA1-AF3D-DCCAF10D3E29}" type="parTrans" cxnId="{C9A6E1D2-3C9D-450C-9943-D59EE818FCAB}">
      <dgm:prSet/>
      <dgm:spPr/>
      <dgm:t>
        <a:bodyPr/>
        <a:lstStyle/>
        <a:p>
          <a:endParaRPr lang="en-US"/>
        </a:p>
      </dgm:t>
    </dgm:pt>
    <dgm:pt modelId="{B5738D2B-C79B-4869-80D2-493A685FAE69}" type="sibTrans" cxnId="{C9A6E1D2-3C9D-450C-9943-D59EE818FCAB}">
      <dgm:prSet/>
      <dgm:spPr/>
      <dgm:t>
        <a:bodyPr/>
        <a:lstStyle/>
        <a:p>
          <a:endParaRPr lang="en-US"/>
        </a:p>
      </dgm:t>
    </dgm:pt>
    <dgm:pt modelId="{83F51B74-5DB4-4847-862A-C87BD3A49F44}" type="pres">
      <dgm:prSet presAssocID="{83C1EFA1-B000-44C5-8BE5-531DAF565EB1}" presName="root" presStyleCnt="0">
        <dgm:presLayoutVars>
          <dgm:dir/>
          <dgm:resizeHandles val="exact"/>
        </dgm:presLayoutVars>
      </dgm:prSet>
      <dgm:spPr/>
    </dgm:pt>
    <dgm:pt modelId="{7FD098FA-B7E1-4EAA-9E79-A90C7438A669}" type="pres">
      <dgm:prSet presAssocID="{D6B4F081-E541-4B34-9292-4D532CD3B055}" presName="compNode" presStyleCnt="0"/>
      <dgm:spPr/>
    </dgm:pt>
    <dgm:pt modelId="{C91ABF42-B514-4EAE-ADA7-6C4BDD0BB46E}" type="pres">
      <dgm:prSet presAssocID="{D6B4F081-E541-4B34-9292-4D532CD3B0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F40B1F5-281F-429C-BF05-A60D66FC3368}" type="pres">
      <dgm:prSet presAssocID="{D6B4F081-E541-4B34-9292-4D532CD3B055}" presName="spaceRect" presStyleCnt="0"/>
      <dgm:spPr/>
    </dgm:pt>
    <dgm:pt modelId="{55B8CBF8-77E2-4E78-9055-500926D0D9D8}" type="pres">
      <dgm:prSet presAssocID="{D6B4F081-E541-4B34-9292-4D532CD3B055}" presName="textRect" presStyleLbl="revTx" presStyleIdx="0" presStyleCnt="4">
        <dgm:presLayoutVars>
          <dgm:chMax val="1"/>
          <dgm:chPref val="1"/>
        </dgm:presLayoutVars>
      </dgm:prSet>
      <dgm:spPr/>
    </dgm:pt>
    <dgm:pt modelId="{F471CC96-0F60-4C08-B83B-A990F6B352A2}" type="pres">
      <dgm:prSet presAssocID="{7C9900A1-0686-4430-A237-0813609F879A}" presName="sibTrans" presStyleCnt="0"/>
      <dgm:spPr/>
    </dgm:pt>
    <dgm:pt modelId="{18D11DEC-9CC7-4E84-89CA-FCB546C3592D}" type="pres">
      <dgm:prSet presAssocID="{B316A7A6-0AEB-41DB-9A8A-53CA8285B73A}" presName="compNode" presStyleCnt="0"/>
      <dgm:spPr/>
    </dgm:pt>
    <dgm:pt modelId="{97CECA0B-1C10-4B39-841F-D12511891AFE}" type="pres">
      <dgm:prSet presAssocID="{B316A7A6-0AEB-41DB-9A8A-53CA8285B7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E34D7411-09CD-4808-A19D-26332E644222}" type="pres">
      <dgm:prSet presAssocID="{B316A7A6-0AEB-41DB-9A8A-53CA8285B73A}" presName="spaceRect" presStyleCnt="0"/>
      <dgm:spPr/>
    </dgm:pt>
    <dgm:pt modelId="{DA0EFA3F-B172-4E07-A0AD-EEDC6DB067C3}" type="pres">
      <dgm:prSet presAssocID="{B316A7A6-0AEB-41DB-9A8A-53CA8285B73A}" presName="textRect" presStyleLbl="revTx" presStyleIdx="1" presStyleCnt="4">
        <dgm:presLayoutVars>
          <dgm:chMax val="1"/>
          <dgm:chPref val="1"/>
        </dgm:presLayoutVars>
      </dgm:prSet>
      <dgm:spPr/>
    </dgm:pt>
    <dgm:pt modelId="{B7918093-4100-4D1F-BC26-A8EC7D472D75}" type="pres">
      <dgm:prSet presAssocID="{33C1AFA7-F7A1-4E5A-B374-D92759C80F97}" presName="sibTrans" presStyleCnt="0"/>
      <dgm:spPr/>
    </dgm:pt>
    <dgm:pt modelId="{3625F04E-8665-4B2F-8B26-6055CD9EDFED}" type="pres">
      <dgm:prSet presAssocID="{F9CDEF25-A968-4A08-BBDF-0DB24B3060A7}" presName="compNode" presStyleCnt="0"/>
      <dgm:spPr/>
    </dgm:pt>
    <dgm:pt modelId="{F3AD3E6E-441B-418E-945B-04CBB3902AD8}" type="pres">
      <dgm:prSet presAssocID="{F9CDEF25-A968-4A08-BBDF-0DB24B3060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ABAA875C-38FA-4315-8FF2-1784E55AD57E}" type="pres">
      <dgm:prSet presAssocID="{F9CDEF25-A968-4A08-BBDF-0DB24B3060A7}" presName="spaceRect" presStyleCnt="0"/>
      <dgm:spPr/>
    </dgm:pt>
    <dgm:pt modelId="{BF945E19-0DB0-46DD-AAF3-3938C43FB303}" type="pres">
      <dgm:prSet presAssocID="{F9CDEF25-A968-4A08-BBDF-0DB24B3060A7}" presName="textRect" presStyleLbl="revTx" presStyleIdx="2" presStyleCnt="4">
        <dgm:presLayoutVars>
          <dgm:chMax val="1"/>
          <dgm:chPref val="1"/>
        </dgm:presLayoutVars>
      </dgm:prSet>
      <dgm:spPr/>
    </dgm:pt>
    <dgm:pt modelId="{0956B875-0BE1-466A-83E9-01C20972A45E}" type="pres">
      <dgm:prSet presAssocID="{17C33936-2283-4CE2-968A-AA3F2A54EF67}" presName="sibTrans" presStyleCnt="0"/>
      <dgm:spPr/>
    </dgm:pt>
    <dgm:pt modelId="{008D5550-9206-4500-92FF-8FD7312F49E2}" type="pres">
      <dgm:prSet presAssocID="{FA29B71A-858A-4083-9673-588F0D6B3980}" presName="compNode" presStyleCnt="0"/>
      <dgm:spPr/>
    </dgm:pt>
    <dgm:pt modelId="{EE5F20FA-39F0-4087-AA53-DC20329246BD}" type="pres">
      <dgm:prSet presAssocID="{FA29B71A-858A-4083-9673-588F0D6B39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ona"/>
        </a:ext>
      </dgm:extLst>
    </dgm:pt>
    <dgm:pt modelId="{1DE9658F-5040-4507-B4DC-B19A5976B1D9}" type="pres">
      <dgm:prSet presAssocID="{FA29B71A-858A-4083-9673-588F0D6B3980}" presName="spaceRect" presStyleCnt="0"/>
      <dgm:spPr/>
    </dgm:pt>
    <dgm:pt modelId="{C48A2617-143A-4946-9DED-F05C0E838214}" type="pres">
      <dgm:prSet presAssocID="{FA29B71A-858A-4083-9673-588F0D6B39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61610B-4D81-4392-BE0E-4B086FD53CA1}" srcId="{83C1EFA1-B000-44C5-8BE5-531DAF565EB1}" destId="{D6B4F081-E541-4B34-9292-4D532CD3B055}" srcOrd="0" destOrd="0" parTransId="{53CDB02E-F613-4D88-AF2E-C1CCBD757E63}" sibTransId="{7C9900A1-0686-4430-A237-0813609F879A}"/>
    <dgm:cxn modelId="{D5AA040F-8DDA-47DA-B10D-4CF5813A1323}" srcId="{83C1EFA1-B000-44C5-8BE5-531DAF565EB1}" destId="{B316A7A6-0AEB-41DB-9A8A-53CA8285B73A}" srcOrd="1" destOrd="0" parTransId="{FE0A8377-3844-4031-AA2D-A865727877BB}" sibTransId="{33C1AFA7-F7A1-4E5A-B374-D92759C80F97}"/>
    <dgm:cxn modelId="{402C3635-FFA2-4AA6-B4D1-0F5397227712}" srcId="{83C1EFA1-B000-44C5-8BE5-531DAF565EB1}" destId="{F9CDEF25-A968-4A08-BBDF-0DB24B3060A7}" srcOrd="2" destOrd="0" parTransId="{35DACEA2-BFC1-43E1-86EE-1EE838A8CF98}" sibTransId="{17C33936-2283-4CE2-968A-AA3F2A54EF67}"/>
    <dgm:cxn modelId="{C4320D83-9FFA-42CE-8244-9AA3FBCBD4F0}" type="presOf" srcId="{F9CDEF25-A968-4A08-BBDF-0DB24B3060A7}" destId="{BF945E19-0DB0-46DD-AAF3-3938C43FB303}" srcOrd="0" destOrd="0" presId="urn:microsoft.com/office/officeart/2018/2/layout/IconLabelList"/>
    <dgm:cxn modelId="{64353098-970B-496D-8A0F-FBFF1537FD05}" type="presOf" srcId="{FA29B71A-858A-4083-9673-588F0D6B3980}" destId="{C48A2617-143A-4946-9DED-F05C0E838214}" srcOrd="0" destOrd="0" presId="urn:microsoft.com/office/officeart/2018/2/layout/IconLabelList"/>
    <dgm:cxn modelId="{C7D30EC1-8996-46E4-A83F-C4B6EB21D756}" type="presOf" srcId="{D6B4F081-E541-4B34-9292-4D532CD3B055}" destId="{55B8CBF8-77E2-4E78-9055-500926D0D9D8}" srcOrd="0" destOrd="0" presId="urn:microsoft.com/office/officeart/2018/2/layout/IconLabelList"/>
    <dgm:cxn modelId="{2FA225C9-C2A2-45DE-939F-BC21F2993FA3}" type="presOf" srcId="{B316A7A6-0AEB-41DB-9A8A-53CA8285B73A}" destId="{DA0EFA3F-B172-4E07-A0AD-EEDC6DB067C3}" srcOrd="0" destOrd="0" presId="urn:microsoft.com/office/officeart/2018/2/layout/IconLabelList"/>
    <dgm:cxn modelId="{C9A6E1D2-3C9D-450C-9943-D59EE818FCAB}" srcId="{83C1EFA1-B000-44C5-8BE5-531DAF565EB1}" destId="{FA29B71A-858A-4083-9673-588F0D6B3980}" srcOrd="3" destOrd="0" parTransId="{AB756C4B-0E39-4AA1-AF3D-DCCAF10D3E29}" sibTransId="{B5738D2B-C79B-4869-80D2-493A685FAE69}"/>
    <dgm:cxn modelId="{5FF53AF7-1C09-4792-844A-000EDC791658}" type="presOf" srcId="{83C1EFA1-B000-44C5-8BE5-531DAF565EB1}" destId="{83F51B74-5DB4-4847-862A-C87BD3A49F44}" srcOrd="0" destOrd="0" presId="urn:microsoft.com/office/officeart/2018/2/layout/IconLabelList"/>
    <dgm:cxn modelId="{98484B3F-86B2-4365-979D-66AE66C69BFE}" type="presParOf" srcId="{83F51B74-5DB4-4847-862A-C87BD3A49F44}" destId="{7FD098FA-B7E1-4EAA-9E79-A90C7438A669}" srcOrd="0" destOrd="0" presId="urn:microsoft.com/office/officeart/2018/2/layout/IconLabelList"/>
    <dgm:cxn modelId="{9BBA11D4-4E24-4E59-ABB4-78011B7D55BD}" type="presParOf" srcId="{7FD098FA-B7E1-4EAA-9E79-A90C7438A669}" destId="{C91ABF42-B514-4EAE-ADA7-6C4BDD0BB46E}" srcOrd="0" destOrd="0" presId="urn:microsoft.com/office/officeart/2018/2/layout/IconLabelList"/>
    <dgm:cxn modelId="{12B59CDF-F3CF-4EB1-97B8-D7CDD2152424}" type="presParOf" srcId="{7FD098FA-B7E1-4EAA-9E79-A90C7438A669}" destId="{EF40B1F5-281F-429C-BF05-A60D66FC3368}" srcOrd="1" destOrd="0" presId="urn:microsoft.com/office/officeart/2018/2/layout/IconLabelList"/>
    <dgm:cxn modelId="{6AF17A16-9E3D-4634-BF96-AA53F4DF3DCA}" type="presParOf" srcId="{7FD098FA-B7E1-4EAA-9E79-A90C7438A669}" destId="{55B8CBF8-77E2-4E78-9055-500926D0D9D8}" srcOrd="2" destOrd="0" presId="urn:microsoft.com/office/officeart/2018/2/layout/IconLabelList"/>
    <dgm:cxn modelId="{B7CA1480-360A-472F-A319-0F95BA268AFC}" type="presParOf" srcId="{83F51B74-5DB4-4847-862A-C87BD3A49F44}" destId="{F471CC96-0F60-4C08-B83B-A990F6B352A2}" srcOrd="1" destOrd="0" presId="urn:microsoft.com/office/officeart/2018/2/layout/IconLabelList"/>
    <dgm:cxn modelId="{E19A025E-EB4F-4BE5-BC48-CB7D19F1C7BC}" type="presParOf" srcId="{83F51B74-5DB4-4847-862A-C87BD3A49F44}" destId="{18D11DEC-9CC7-4E84-89CA-FCB546C3592D}" srcOrd="2" destOrd="0" presId="urn:microsoft.com/office/officeart/2018/2/layout/IconLabelList"/>
    <dgm:cxn modelId="{745F1188-4B4A-45C2-9AEC-CF6CDB38FFF0}" type="presParOf" srcId="{18D11DEC-9CC7-4E84-89CA-FCB546C3592D}" destId="{97CECA0B-1C10-4B39-841F-D12511891AFE}" srcOrd="0" destOrd="0" presId="urn:microsoft.com/office/officeart/2018/2/layout/IconLabelList"/>
    <dgm:cxn modelId="{9D67EAE6-74B7-41F7-AEA5-A4978BFEBCA3}" type="presParOf" srcId="{18D11DEC-9CC7-4E84-89CA-FCB546C3592D}" destId="{E34D7411-09CD-4808-A19D-26332E644222}" srcOrd="1" destOrd="0" presId="urn:microsoft.com/office/officeart/2018/2/layout/IconLabelList"/>
    <dgm:cxn modelId="{16207EA4-EDA0-4F8A-9DB1-7E9FFDACB755}" type="presParOf" srcId="{18D11DEC-9CC7-4E84-89CA-FCB546C3592D}" destId="{DA0EFA3F-B172-4E07-A0AD-EEDC6DB067C3}" srcOrd="2" destOrd="0" presId="urn:microsoft.com/office/officeart/2018/2/layout/IconLabelList"/>
    <dgm:cxn modelId="{C6855949-7A0E-47B3-A611-9E7498D77163}" type="presParOf" srcId="{83F51B74-5DB4-4847-862A-C87BD3A49F44}" destId="{B7918093-4100-4D1F-BC26-A8EC7D472D75}" srcOrd="3" destOrd="0" presId="urn:microsoft.com/office/officeart/2018/2/layout/IconLabelList"/>
    <dgm:cxn modelId="{83C5D100-DB61-4F60-BA07-A8D5A6FCC72C}" type="presParOf" srcId="{83F51B74-5DB4-4847-862A-C87BD3A49F44}" destId="{3625F04E-8665-4B2F-8B26-6055CD9EDFED}" srcOrd="4" destOrd="0" presId="urn:microsoft.com/office/officeart/2018/2/layout/IconLabelList"/>
    <dgm:cxn modelId="{99B4AC66-7118-4F36-8B54-B1D8AACE1042}" type="presParOf" srcId="{3625F04E-8665-4B2F-8B26-6055CD9EDFED}" destId="{F3AD3E6E-441B-418E-945B-04CBB3902AD8}" srcOrd="0" destOrd="0" presId="urn:microsoft.com/office/officeart/2018/2/layout/IconLabelList"/>
    <dgm:cxn modelId="{BE4A4E55-5791-402F-A884-436526D4C7D0}" type="presParOf" srcId="{3625F04E-8665-4B2F-8B26-6055CD9EDFED}" destId="{ABAA875C-38FA-4315-8FF2-1784E55AD57E}" srcOrd="1" destOrd="0" presId="urn:microsoft.com/office/officeart/2018/2/layout/IconLabelList"/>
    <dgm:cxn modelId="{7DD78EF4-349B-4C5F-8D12-331DAE498C06}" type="presParOf" srcId="{3625F04E-8665-4B2F-8B26-6055CD9EDFED}" destId="{BF945E19-0DB0-46DD-AAF3-3938C43FB303}" srcOrd="2" destOrd="0" presId="urn:microsoft.com/office/officeart/2018/2/layout/IconLabelList"/>
    <dgm:cxn modelId="{A5A74FA2-3BFF-49A1-8B5A-05319CF8D1B9}" type="presParOf" srcId="{83F51B74-5DB4-4847-862A-C87BD3A49F44}" destId="{0956B875-0BE1-466A-83E9-01C20972A45E}" srcOrd="5" destOrd="0" presId="urn:microsoft.com/office/officeart/2018/2/layout/IconLabelList"/>
    <dgm:cxn modelId="{651FDD01-56D8-498F-AC88-8673865AF14D}" type="presParOf" srcId="{83F51B74-5DB4-4847-862A-C87BD3A49F44}" destId="{008D5550-9206-4500-92FF-8FD7312F49E2}" srcOrd="6" destOrd="0" presId="urn:microsoft.com/office/officeart/2018/2/layout/IconLabelList"/>
    <dgm:cxn modelId="{B4CF8626-57DF-4FDB-9F46-22CC11EE092F}" type="presParOf" srcId="{008D5550-9206-4500-92FF-8FD7312F49E2}" destId="{EE5F20FA-39F0-4087-AA53-DC20329246BD}" srcOrd="0" destOrd="0" presId="urn:microsoft.com/office/officeart/2018/2/layout/IconLabelList"/>
    <dgm:cxn modelId="{CC644C7F-2D02-4610-A670-EE7328601F43}" type="presParOf" srcId="{008D5550-9206-4500-92FF-8FD7312F49E2}" destId="{1DE9658F-5040-4507-B4DC-B19A5976B1D9}" srcOrd="1" destOrd="0" presId="urn:microsoft.com/office/officeart/2018/2/layout/IconLabelList"/>
    <dgm:cxn modelId="{48EAE835-29D8-480E-85D4-DC344FFC9C5A}" type="presParOf" srcId="{008D5550-9206-4500-92FF-8FD7312F49E2}" destId="{C48A2617-143A-4946-9DED-F05C0E8382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1BD1D-538B-44F7-B3F7-25BE61066A91}">
      <dsp:nvSpPr>
        <dsp:cNvPr id="0" name=""/>
        <dsp:cNvSpPr/>
      </dsp:nvSpPr>
      <dsp:spPr>
        <a:xfrm>
          <a:off x="0" y="3415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12241-2109-4185-8E9C-F12E45C1F46E}">
      <dsp:nvSpPr>
        <dsp:cNvPr id="0" name=""/>
        <dsp:cNvSpPr/>
      </dsp:nvSpPr>
      <dsp:spPr>
        <a:xfrm>
          <a:off x="220075" y="167108"/>
          <a:ext cx="400137" cy="400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988EC-73E5-4AE5-B323-93A6B9517B31}">
      <dsp:nvSpPr>
        <dsp:cNvPr id="0" name=""/>
        <dsp:cNvSpPr/>
      </dsp:nvSpPr>
      <dsp:spPr>
        <a:xfrm>
          <a:off x="840289" y="3415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0" i="0" kern="1200" dirty="0"/>
            <a:t>Funcionales end-to-end (flujo completo: </a:t>
          </a:r>
          <a:r>
            <a:rPr lang="es-ES" sz="1800" b="0" i="0" kern="1200" dirty="0"/>
            <a:t>(flujo completo: registro → login → acción).</a:t>
          </a:r>
          <a:endParaRPr lang="en-US" sz="1800" kern="1200" dirty="0"/>
        </a:p>
      </dsp:txBody>
      <dsp:txXfrm>
        <a:off x="840289" y="3415"/>
        <a:ext cx="5888615" cy="727523"/>
      </dsp:txXfrm>
    </dsp:sp>
    <dsp:sp modelId="{0CE1556C-F5B3-4DD3-963A-5068E3FBF14B}">
      <dsp:nvSpPr>
        <dsp:cNvPr id="0" name=""/>
        <dsp:cNvSpPr/>
      </dsp:nvSpPr>
      <dsp:spPr>
        <a:xfrm>
          <a:off x="0" y="912820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3076A-A0C2-49B6-A209-9CC23075A2D8}">
      <dsp:nvSpPr>
        <dsp:cNvPr id="0" name=""/>
        <dsp:cNvSpPr/>
      </dsp:nvSpPr>
      <dsp:spPr>
        <a:xfrm>
          <a:off x="220075" y="1076512"/>
          <a:ext cx="400137" cy="4001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66F67-F10A-4829-87B8-70B4A345063F}">
      <dsp:nvSpPr>
        <dsp:cNvPr id="0" name=""/>
        <dsp:cNvSpPr/>
      </dsp:nvSpPr>
      <dsp:spPr>
        <a:xfrm>
          <a:off x="840289" y="912820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De regresión (conjunto estable tras cada release).</a:t>
          </a:r>
          <a:endParaRPr lang="en-US" sz="1800" kern="1200"/>
        </a:p>
      </dsp:txBody>
      <dsp:txXfrm>
        <a:off x="840289" y="912820"/>
        <a:ext cx="5888615" cy="727523"/>
      </dsp:txXfrm>
    </dsp:sp>
    <dsp:sp modelId="{34B289AD-9D4C-4D0D-9E44-4CBC62B7A2AB}">
      <dsp:nvSpPr>
        <dsp:cNvPr id="0" name=""/>
        <dsp:cNvSpPr/>
      </dsp:nvSpPr>
      <dsp:spPr>
        <a:xfrm>
          <a:off x="0" y="1822224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8CB13-6731-42FD-9C71-433DB236686F}">
      <dsp:nvSpPr>
        <dsp:cNvPr id="0" name=""/>
        <dsp:cNvSpPr/>
      </dsp:nvSpPr>
      <dsp:spPr>
        <a:xfrm>
          <a:off x="220075" y="1985917"/>
          <a:ext cx="400137" cy="400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F34F8-5F98-4FC4-9AB5-94D77F646C59}">
      <dsp:nvSpPr>
        <dsp:cNvPr id="0" name=""/>
        <dsp:cNvSpPr/>
      </dsp:nvSpPr>
      <dsp:spPr>
        <a:xfrm>
          <a:off x="840289" y="1822224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0" i="0" kern="1200"/>
            <a:t>Smoke / sanity (subset rápido: “el sistema respira”).</a:t>
          </a:r>
          <a:endParaRPr lang="en-US" sz="1800" kern="1200"/>
        </a:p>
      </dsp:txBody>
      <dsp:txXfrm>
        <a:off x="840289" y="1822224"/>
        <a:ext cx="5888615" cy="727523"/>
      </dsp:txXfrm>
    </dsp:sp>
    <dsp:sp modelId="{34B7D7EE-EB0C-41E1-BCFF-A3152A806942}">
      <dsp:nvSpPr>
        <dsp:cNvPr id="0" name=""/>
        <dsp:cNvSpPr/>
      </dsp:nvSpPr>
      <dsp:spPr>
        <a:xfrm>
          <a:off x="0" y="2731629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99E51-BB7C-4E06-84D3-E92771073B76}">
      <dsp:nvSpPr>
        <dsp:cNvPr id="0" name=""/>
        <dsp:cNvSpPr/>
      </dsp:nvSpPr>
      <dsp:spPr>
        <a:xfrm>
          <a:off x="220075" y="2895322"/>
          <a:ext cx="400137" cy="4001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1D357-1770-4B76-A7B4-C246BC2EE89D}">
      <dsp:nvSpPr>
        <dsp:cNvPr id="0" name=""/>
        <dsp:cNvSpPr/>
      </dsp:nvSpPr>
      <dsp:spPr>
        <a:xfrm>
          <a:off x="840289" y="2731629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0" i="0" kern="1200"/>
            <a:t>Configuración / despliegue (variables de entorno correctas, rutas accesibles).</a:t>
          </a:r>
          <a:endParaRPr lang="en-US" sz="1800" kern="1200"/>
        </a:p>
      </dsp:txBody>
      <dsp:txXfrm>
        <a:off x="840289" y="2731629"/>
        <a:ext cx="5888615" cy="727523"/>
      </dsp:txXfrm>
    </dsp:sp>
    <dsp:sp modelId="{431EB0A5-19C9-4FDF-A7DC-69BB222306E2}">
      <dsp:nvSpPr>
        <dsp:cNvPr id="0" name=""/>
        <dsp:cNvSpPr/>
      </dsp:nvSpPr>
      <dsp:spPr>
        <a:xfrm>
          <a:off x="0" y="3641033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8E057-E9F3-4493-843A-DB1033E9654E}">
      <dsp:nvSpPr>
        <dsp:cNvPr id="0" name=""/>
        <dsp:cNvSpPr/>
      </dsp:nvSpPr>
      <dsp:spPr>
        <a:xfrm>
          <a:off x="220075" y="3804726"/>
          <a:ext cx="400137" cy="4001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19D1D-F609-4681-A1C9-A35D9883B4CE}">
      <dsp:nvSpPr>
        <dsp:cNvPr id="0" name=""/>
        <dsp:cNvSpPr/>
      </dsp:nvSpPr>
      <dsp:spPr>
        <a:xfrm>
          <a:off x="840289" y="3641033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0" i="0" kern="1200"/>
            <a:t>Básicas no funcionales iniciales (tiempo respuesta simple, tamaño payload).</a:t>
          </a:r>
          <a:endParaRPr lang="en-US" sz="1800" kern="1200"/>
        </a:p>
      </dsp:txBody>
      <dsp:txXfrm>
        <a:off x="840289" y="3641033"/>
        <a:ext cx="5888615" cy="727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9D25-1263-46E9-BB26-C3CED7487107}">
      <dsp:nvSpPr>
        <dsp:cNvPr id="0" name=""/>
        <dsp:cNvSpPr/>
      </dsp:nvSpPr>
      <dsp:spPr>
        <a:xfrm>
          <a:off x="0" y="533"/>
          <a:ext cx="6728905" cy="124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54AD0-3904-44B4-B23B-FC97652E08EE}">
      <dsp:nvSpPr>
        <dsp:cNvPr id="0" name=""/>
        <dsp:cNvSpPr/>
      </dsp:nvSpPr>
      <dsp:spPr>
        <a:xfrm>
          <a:off x="377771" y="281520"/>
          <a:ext cx="686856" cy="6868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FD176-C5B8-4077-A104-628FD5AD569C}">
      <dsp:nvSpPr>
        <dsp:cNvPr id="0" name=""/>
        <dsp:cNvSpPr/>
      </dsp:nvSpPr>
      <dsp:spPr>
        <a:xfrm>
          <a:off x="1442398" y="533"/>
          <a:ext cx="5286506" cy="124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68" tIns="132168" rIns="132168" bIns="13216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b="0" i="0" kern="1200"/>
            <a:t>Definir “smoke list” (5-7 flujos principales).</a:t>
          </a:r>
          <a:endParaRPr lang="en-US" sz="2300" kern="1200"/>
        </a:p>
      </dsp:txBody>
      <dsp:txXfrm>
        <a:off x="1442398" y="533"/>
        <a:ext cx="5286506" cy="1248830"/>
      </dsp:txXfrm>
    </dsp:sp>
    <dsp:sp modelId="{14773D43-A2A4-4B21-8626-BFE307C51BE8}">
      <dsp:nvSpPr>
        <dsp:cNvPr id="0" name=""/>
        <dsp:cNvSpPr/>
      </dsp:nvSpPr>
      <dsp:spPr>
        <a:xfrm>
          <a:off x="0" y="1561571"/>
          <a:ext cx="6728905" cy="124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5CC2E-1528-4934-AFD1-2BDA88068F92}">
      <dsp:nvSpPr>
        <dsp:cNvPr id="0" name=""/>
        <dsp:cNvSpPr/>
      </dsp:nvSpPr>
      <dsp:spPr>
        <a:xfrm>
          <a:off x="377771" y="1842558"/>
          <a:ext cx="686856" cy="6868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C527E-912D-4257-B90D-C7FC1FBD8A10}">
      <dsp:nvSpPr>
        <dsp:cNvPr id="0" name=""/>
        <dsp:cNvSpPr/>
      </dsp:nvSpPr>
      <dsp:spPr>
        <a:xfrm>
          <a:off x="1442398" y="1561571"/>
          <a:ext cx="5286506" cy="124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68" tIns="132168" rIns="132168" bIns="13216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b="0" i="0" kern="1200"/>
            <a:t>Automatizar progresivamente algunos como pruebas de integración de alto nivel (no UI gráfica aún).</a:t>
          </a:r>
          <a:endParaRPr lang="en-US" sz="2300" kern="1200"/>
        </a:p>
      </dsp:txBody>
      <dsp:txXfrm>
        <a:off x="1442398" y="1561571"/>
        <a:ext cx="5286506" cy="1248830"/>
      </dsp:txXfrm>
    </dsp:sp>
    <dsp:sp modelId="{967CD2F7-B538-4033-861C-9E9FEF334D3C}">
      <dsp:nvSpPr>
        <dsp:cNvPr id="0" name=""/>
        <dsp:cNvSpPr/>
      </dsp:nvSpPr>
      <dsp:spPr>
        <a:xfrm>
          <a:off x="0" y="3122609"/>
          <a:ext cx="6728905" cy="124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60078-3084-420B-9171-E776FF9BC10A}">
      <dsp:nvSpPr>
        <dsp:cNvPr id="0" name=""/>
        <dsp:cNvSpPr/>
      </dsp:nvSpPr>
      <dsp:spPr>
        <a:xfrm>
          <a:off x="377771" y="3403595"/>
          <a:ext cx="686856" cy="6868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378A-4A2B-4AE9-B5D7-F89D3BCF1C9F}">
      <dsp:nvSpPr>
        <dsp:cNvPr id="0" name=""/>
        <dsp:cNvSpPr/>
      </dsp:nvSpPr>
      <dsp:spPr>
        <a:xfrm>
          <a:off x="1442398" y="3122609"/>
          <a:ext cx="5286506" cy="124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68" tIns="132168" rIns="132168" bIns="13216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b="0" i="0" kern="1200"/>
            <a:t>Mantener datos de prueba semilla (reset reproducible)</a:t>
          </a:r>
          <a:endParaRPr lang="en-US" sz="2300" kern="1200"/>
        </a:p>
      </dsp:txBody>
      <dsp:txXfrm>
        <a:off x="1442398" y="3122609"/>
        <a:ext cx="5286506" cy="1248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03B72-9E82-45BD-B4E3-F71B2F7E6A95}">
      <dsp:nvSpPr>
        <dsp:cNvPr id="0" name=""/>
        <dsp:cNvSpPr/>
      </dsp:nvSpPr>
      <dsp:spPr>
        <a:xfrm>
          <a:off x="123630" y="420834"/>
          <a:ext cx="902061" cy="9020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622F9-3BCE-48B5-B867-50E9883E57A0}">
      <dsp:nvSpPr>
        <dsp:cNvPr id="0" name=""/>
        <dsp:cNvSpPr/>
      </dsp:nvSpPr>
      <dsp:spPr>
        <a:xfrm>
          <a:off x="313063" y="610266"/>
          <a:ext cx="523195" cy="523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4CFC0-159D-4566-B57E-3D605250D7E9}">
      <dsp:nvSpPr>
        <dsp:cNvPr id="0" name=""/>
        <dsp:cNvSpPr/>
      </dsp:nvSpPr>
      <dsp:spPr>
        <a:xfrm>
          <a:off x="1218990" y="420834"/>
          <a:ext cx="2126287" cy="90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i="0" kern="1200"/>
            <a:t>Nombrar casos por objetivo: ST_REGISTRO_USUARIO_OK</a:t>
          </a:r>
          <a:endParaRPr lang="en-US" sz="1300" kern="1200"/>
        </a:p>
      </dsp:txBody>
      <dsp:txXfrm>
        <a:off x="1218990" y="420834"/>
        <a:ext cx="2126287" cy="902061"/>
      </dsp:txXfrm>
    </dsp:sp>
    <dsp:sp modelId="{AE7FE6D0-2477-414E-A566-FBF7F9C56366}">
      <dsp:nvSpPr>
        <dsp:cNvPr id="0" name=""/>
        <dsp:cNvSpPr/>
      </dsp:nvSpPr>
      <dsp:spPr>
        <a:xfrm>
          <a:off x="3715768" y="420834"/>
          <a:ext cx="902061" cy="9020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BA8A7-DF68-40F8-B3D8-7F0CD2687E2B}">
      <dsp:nvSpPr>
        <dsp:cNvPr id="0" name=""/>
        <dsp:cNvSpPr/>
      </dsp:nvSpPr>
      <dsp:spPr>
        <a:xfrm>
          <a:off x="3905200" y="610266"/>
          <a:ext cx="523195" cy="523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62E7-4B05-4611-A90F-A712DED7F5BC}">
      <dsp:nvSpPr>
        <dsp:cNvPr id="0" name=""/>
        <dsp:cNvSpPr/>
      </dsp:nvSpPr>
      <dsp:spPr>
        <a:xfrm>
          <a:off x="4811128" y="420834"/>
          <a:ext cx="2126287" cy="90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i="0" kern="1200"/>
            <a:t>1 flujo principal + variaciones separadas (ej: contraseña corta).</a:t>
          </a:r>
          <a:endParaRPr lang="en-US" sz="1300" kern="1200"/>
        </a:p>
      </dsp:txBody>
      <dsp:txXfrm>
        <a:off x="4811128" y="420834"/>
        <a:ext cx="2126287" cy="902061"/>
      </dsp:txXfrm>
    </dsp:sp>
    <dsp:sp modelId="{1BED233F-09EA-4984-822C-AE3FA4D8BD6F}">
      <dsp:nvSpPr>
        <dsp:cNvPr id="0" name=""/>
        <dsp:cNvSpPr/>
      </dsp:nvSpPr>
      <dsp:spPr>
        <a:xfrm>
          <a:off x="7307905" y="420834"/>
          <a:ext cx="902061" cy="9020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4B5E3-2791-4EFF-96D0-AA1C4EA08DAD}">
      <dsp:nvSpPr>
        <dsp:cNvPr id="0" name=""/>
        <dsp:cNvSpPr/>
      </dsp:nvSpPr>
      <dsp:spPr>
        <a:xfrm>
          <a:off x="7497338" y="610266"/>
          <a:ext cx="523195" cy="523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86677-6A56-461C-9766-928A24AC07A9}">
      <dsp:nvSpPr>
        <dsp:cNvPr id="0" name=""/>
        <dsp:cNvSpPr/>
      </dsp:nvSpPr>
      <dsp:spPr>
        <a:xfrm>
          <a:off x="8403265" y="420834"/>
          <a:ext cx="2126287" cy="90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i="0" kern="1200"/>
            <a:t>Evidencia automática: logs guardados / capturas UI (más adelante).</a:t>
          </a:r>
          <a:endParaRPr lang="en-US" sz="1300" kern="1200"/>
        </a:p>
      </dsp:txBody>
      <dsp:txXfrm>
        <a:off x="8403265" y="420834"/>
        <a:ext cx="2126287" cy="902061"/>
      </dsp:txXfrm>
    </dsp:sp>
    <dsp:sp modelId="{5CA096FA-0CCF-4F76-A791-A61FDBC59605}">
      <dsp:nvSpPr>
        <dsp:cNvPr id="0" name=""/>
        <dsp:cNvSpPr/>
      </dsp:nvSpPr>
      <dsp:spPr>
        <a:xfrm>
          <a:off x="123630" y="1864804"/>
          <a:ext cx="902061" cy="9020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DF642-027E-4917-9745-09A383FF79CD}">
      <dsp:nvSpPr>
        <dsp:cNvPr id="0" name=""/>
        <dsp:cNvSpPr/>
      </dsp:nvSpPr>
      <dsp:spPr>
        <a:xfrm>
          <a:off x="313063" y="2054237"/>
          <a:ext cx="523195" cy="5231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659C7-EEDD-4365-ABCA-44A01284A073}">
      <dsp:nvSpPr>
        <dsp:cNvPr id="0" name=""/>
        <dsp:cNvSpPr/>
      </dsp:nvSpPr>
      <dsp:spPr>
        <a:xfrm>
          <a:off x="1218990" y="1864804"/>
          <a:ext cx="2126287" cy="90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i="0" kern="1200"/>
            <a:t>Definir criterio “pasa/falla” claro antes de ejecutar.</a:t>
          </a:r>
          <a:endParaRPr lang="en-US" sz="1300" kern="1200"/>
        </a:p>
      </dsp:txBody>
      <dsp:txXfrm>
        <a:off x="1218990" y="1864804"/>
        <a:ext cx="2126287" cy="902061"/>
      </dsp:txXfrm>
    </dsp:sp>
    <dsp:sp modelId="{2E87C7E9-7A5D-49F6-9733-EEE64AFE003C}">
      <dsp:nvSpPr>
        <dsp:cNvPr id="0" name=""/>
        <dsp:cNvSpPr/>
      </dsp:nvSpPr>
      <dsp:spPr>
        <a:xfrm>
          <a:off x="3715768" y="1864804"/>
          <a:ext cx="902061" cy="9020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6BC49-78BB-405D-82FA-6AED72CB83F9}">
      <dsp:nvSpPr>
        <dsp:cNvPr id="0" name=""/>
        <dsp:cNvSpPr/>
      </dsp:nvSpPr>
      <dsp:spPr>
        <a:xfrm>
          <a:off x="3905200" y="2054237"/>
          <a:ext cx="523195" cy="5231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F3223-A8B9-4261-B6BA-753F04F25997}">
      <dsp:nvSpPr>
        <dsp:cNvPr id="0" name=""/>
        <dsp:cNvSpPr/>
      </dsp:nvSpPr>
      <dsp:spPr>
        <a:xfrm>
          <a:off x="4811128" y="1864804"/>
          <a:ext cx="2126287" cy="90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i="0" kern="1200"/>
            <a:t>Mantener suite smoke &lt; 5 min.</a:t>
          </a:r>
          <a:endParaRPr lang="en-US" sz="1300" kern="1200"/>
        </a:p>
      </dsp:txBody>
      <dsp:txXfrm>
        <a:off x="4811128" y="1864804"/>
        <a:ext cx="2126287" cy="9020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ABF42-B514-4EAE-ADA7-6C4BDD0BB46E}">
      <dsp:nvSpPr>
        <dsp:cNvPr id="0" name=""/>
        <dsp:cNvSpPr/>
      </dsp:nvSpPr>
      <dsp:spPr>
        <a:xfrm>
          <a:off x="556148" y="69421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8CBF8-77E2-4E78-9055-500926D0D9D8}">
      <dsp:nvSpPr>
        <dsp:cNvPr id="0" name=""/>
        <dsp:cNvSpPr/>
      </dsp:nvSpPr>
      <dsp:spPr>
        <a:xfrm>
          <a:off x="61148" y="17743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/>
            <a:t>Tests duplicados (misma verificación con distinto texto).</a:t>
          </a:r>
          <a:endParaRPr lang="en-US" sz="1100" kern="1200"/>
        </a:p>
      </dsp:txBody>
      <dsp:txXfrm>
        <a:off x="61148" y="1774371"/>
        <a:ext cx="1800000" cy="720000"/>
      </dsp:txXfrm>
    </dsp:sp>
    <dsp:sp modelId="{97CECA0B-1C10-4B39-841F-D12511891AFE}">
      <dsp:nvSpPr>
        <dsp:cNvPr id="0" name=""/>
        <dsp:cNvSpPr/>
      </dsp:nvSpPr>
      <dsp:spPr>
        <a:xfrm>
          <a:off x="2671148" y="69421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EFA3F-B172-4E07-A0AD-EEDC6DB067C3}">
      <dsp:nvSpPr>
        <dsp:cNvPr id="0" name=""/>
        <dsp:cNvSpPr/>
      </dsp:nvSpPr>
      <dsp:spPr>
        <a:xfrm>
          <a:off x="2176148" y="17743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 dirty="0"/>
            <a:t>Test que solo hace </a:t>
          </a:r>
          <a:r>
            <a:rPr lang="es-ES" sz="1100" b="1" i="0" kern="1200" dirty="0"/>
            <a:t>console.log </a:t>
          </a:r>
          <a:r>
            <a:rPr lang="es-ES" sz="1100" b="0" i="0" kern="1200" dirty="0"/>
            <a:t>(sin expect).</a:t>
          </a:r>
          <a:endParaRPr lang="en-US" sz="1100" kern="1200" dirty="0"/>
        </a:p>
      </dsp:txBody>
      <dsp:txXfrm>
        <a:off x="2176148" y="1774371"/>
        <a:ext cx="1800000" cy="720000"/>
      </dsp:txXfrm>
    </dsp:sp>
    <dsp:sp modelId="{F3AD3E6E-441B-418E-945B-04CBB3902AD8}">
      <dsp:nvSpPr>
        <dsp:cNvPr id="0" name=""/>
        <dsp:cNvSpPr/>
      </dsp:nvSpPr>
      <dsp:spPr>
        <a:xfrm>
          <a:off x="4786148" y="69421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45E19-0DB0-46DD-AAF3-3938C43FB303}">
      <dsp:nvSpPr>
        <dsp:cNvPr id="0" name=""/>
        <dsp:cNvSpPr/>
      </dsp:nvSpPr>
      <dsp:spPr>
        <a:xfrm>
          <a:off x="4291148" y="17743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/>
            <a:t>Aserciones múltiples sin relación (dificulta causa raíz).</a:t>
          </a:r>
          <a:endParaRPr lang="en-US" sz="1100" kern="1200"/>
        </a:p>
      </dsp:txBody>
      <dsp:txXfrm>
        <a:off x="4291148" y="1774371"/>
        <a:ext cx="1800000" cy="720000"/>
      </dsp:txXfrm>
    </dsp:sp>
    <dsp:sp modelId="{EE5F20FA-39F0-4087-AA53-DC20329246BD}">
      <dsp:nvSpPr>
        <dsp:cNvPr id="0" name=""/>
        <dsp:cNvSpPr/>
      </dsp:nvSpPr>
      <dsp:spPr>
        <a:xfrm>
          <a:off x="6901148" y="69421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A2617-143A-4946-9DED-F05C0E838214}">
      <dsp:nvSpPr>
        <dsp:cNvPr id="0" name=""/>
        <dsp:cNvSpPr/>
      </dsp:nvSpPr>
      <dsp:spPr>
        <a:xfrm>
          <a:off x="6406148" y="177437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kern="1200"/>
            <a:t>Uso de tiempos (setTimeout largo) para “esperar” algo en vez de sumularlo.</a:t>
          </a:r>
          <a:endParaRPr lang="en-US" sz="1100" kern="1200"/>
        </a:p>
      </dsp:txBody>
      <dsp:txXfrm>
        <a:off x="6406148" y="177437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8/9/2025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5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61BD2A-0B54-865E-CD8C-532257DD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800"/>
              <a:t>Pruebas de Sistema, Verificación vs Validación y Conceptos de Pruebas automatizadas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21D9A-679F-8CDE-4016-3FD4A5F12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300"/>
              <a:t>Unidad 01: Calidad y Testing de Software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300"/>
              <a:t>Fecha: Martes 12 de Agosto, 2025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sz="1300"/>
              <a:t>Docente: Diego Obando</a:t>
            </a:r>
          </a:p>
          <a:p>
            <a:pPr>
              <a:lnSpc>
                <a:spcPct val="90000"/>
              </a:lnSpc>
            </a:pPr>
            <a:endParaRPr lang="es-CL" sz="130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7158D9B-CE5A-91D8-1BD6-134CB4B2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81" r="34348" b="-1"/>
          <a:stretch>
            <a:fillRect/>
          </a:stretch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7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19F3CA9-4BCA-E243-CE4A-123F1D9C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0935" y="-1"/>
            <a:ext cx="1191065" cy="15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4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D0CE0-767A-D97C-504D-4A2C2B3D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CL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2DB56-46D4-5367-E9EF-3EB2E7EF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r>
              <a:rPr lang="es-CL" b="1" dirty="0"/>
              <a:t>Incluyen</a:t>
            </a:r>
            <a:r>
              <a:rPr lang="es-CL" dirty="0"/>
              <a:t>: API + lógica + persistencia + configuraciones + integración con servicios internos simulados (externos reales solo si es ambiente controlado).</a:t>
            </a:r>
          </a:p>
          <a:p>
            <a:r>
              <a:rPr lang="es-CL" b="1" dirty="0"/>
              <a:t>Excluye</a:t>
            </a:r>
            <a:r>
              <a:rPr lang="es-CL" dirty="0"/>
              <a:t>: detalles internos de funciones (eso es unidad) y feedback final del usuario (eso es aceptación).</a:t>
            </a:r>
            <a:endParaRPr lang="es-CL" b="1" dirty="0"/>
          </a:p>
        </p:txBody>
      </p:sp>
      <p:pic>
        <p:nvPicPr>
          <p:cNvPr id="7" name="Graphic 6" descr="Engranajes">
            <a:extLst>
              <a:ext uri="{FF2B5EF4-FFF2-40B4-BE49-F238E27FC236}">
                <a16:creationId xmlns:a16="http://schemas.microsoft.com/office/drawing/2014/main" id="{5CB5C8E7-DAF0-E5BF-8991-D5472582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3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46919-B25F-514E-BAD9-4203583B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s-CL" dirty="0"/>
              <a:t>Entradas/Salidas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C3CA803-14BA-3FD6-5280-536BA62C9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332471"/>
              </p:ext>
            </p:extLst>
          </p:nvPr>
        </p:nvGraphicFramePr>
        <p:xfrm>
          <a:off x="1023141" y="2692400"/>
          <a:ext cx="9737202" cy="318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601">
                  <a:extLst>
                    <a:ext uri="{9D8B030D-6E8A-4147-A177-3AD203B41FA5}">
                      <a16:colId xmlns:a16="http://schemas.microsoft.com/office/drawing/2014/main" val="1632569926"/>
                    </a:ext>
                  </a:extLst>
                </a:gridCol>
                <a:gridCol w="4868601">
                  <a:extLst>
                    <a:ext uri="{9D8B030D-6E8A-4147-A177-3AD203B41FA5}">
                      <a16:colId xmlns:a16="http://schemas.microsoft.com/office/drawing/2014/main" val="3053409554"/>
                    </a:ext>
                  </a:extLst>
                </a:gridCol>
              </a:tblGrid>
              <a:tr h="473848">
                <a:tc>
                  <a:txBody>
                    <a:bodyPr/>
                    <a:lstStyle/>
                    <a:p>
                      <a:r>
                        <a:rPr lang="es-CL" sz="2100"/>
                        <a:t>Elemento</a:t>
                      </a:r>
                    </a:p>
                  </a:txBody>
                  <a:tcPr marL="107693" marR="107693" marT="53846" marB="53846"/>
                </a:tc>
                <a:tc>
                  <a:txBody>
                    <a:bodyPr/>
                    <a:lstStyle/>
                    <a:p>
                      <a:r>
                        <a:rPr lang="es-CL" sz="2100"/>
                        <a:t>Ejemplos</a:t>
                      </a:r>
                    </a:p>
                  </a:txBody>
                  <a:tcPr marL="107693" marR="107693" marT="53846" marB="53846"/>
                </a:tc>
                <a:extLst>
                  <a:ext uri="{0D108BD9-81ED-4DB2-BD59-A6C34878D82A}">
                    <a16:rowId xmlns:a16="http://schemas.microsoft.com/office/drawing/2014/main" val="1534775071"/>
                  </a:ext>
                </a:extLst>
              </a:tr>
              <a:tr h="1120003">
                <a:tc>
                  <a:txBody>
                    <a:bodyPr/>
                    <a:lstStyle/>
                    <a:p>
                      <a:r>
                        <a:rPr lang="es-CL" sz="2100"/>
                        <a:t>Entradas</a:t>
                      </a:r>
                    </a:p>
                  </a:txBody>
                  <a:tcPr marL="107693" marR="107693" marT="53846" marB="53846"/>
                </a:tc>
                <a:tc>
                  <a:txBody>
                    <a:bodyPr/>
                    <a:lstStyle/>
                    <a:p>
                      <a:r>
                        <a:rPr lang="es-CL" sz="2100"/>
                        <a:t>Requisitos funcionales, criterios de aceptación, casos de uso, modelos de datos.</a:t>
                      </a:r>
                    </a:p>
                  </a:txBody>
                  <a:tcPr marL="107693" marR="107693" marT="53846" marB="53846"/>
                </a:tc>
                <a:extLst>
                  <a:ext uri="{0D108BD9-81ED-4DB2-BD59-A6C34878D82A}">
                    <a16:rowId xmlns:a16="http://schemas.microsoft.com/office/drawing/2014/main" val="3023050272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r>
                        <a:rPr lang="es-CL" sz="2100"/>
                        <a:t>Artefactos generados</a:t>
                      </a:r>
                    </a:p>
                  </a:txBody>
                  <a:tcPr marL="107693" marR="107693" marT="53846" marB="53846"/>
                </a:tc>
                <a:tc>
                  <a:txBody>
                    <a:bodyPr/>
                    <a:lstStyle/>
                    <a:p>
                      <a:r>
                        <a:rPr lang="es-CL" sz="2100"/>
                        <a:t>Casos de prueba E2E, evidencias (capturas/logs), reportes de defectos.</a:t>
                      </a:r>
                    </a:p>
                  </a:txBody>
                  <a:tcPr marL="107693" marR="107693" marT="53846" marB="53846"/>
                </a:tc>
                <a:extLst>
                  <a:ext uri="{0D108BD9-81ED-4DB2-BD59-A6C34878D82A}">
                    <a16:rowId xmlns:a16="http://schemas.microsoft.com/office/drawing/2014/main" val="2686457527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r>
                        <a:rPr lang="es-CL" sz="2100"/>
                        <a:t>Oráculos (qué comparar)</a:t>
                      </a:r>
                    </a:p>
                  </a:txBody>
                  <a:tcPr marL="107693" marR="107693" marT="53846" marB="53846"/>
                </a:tc>
                <a:tc>
                  <a:txBody>
                    <a:bodyPr/>
                    <a:lstStyle/>
                    <a:p>
                      <a:r>
                        <a:rPr lang="es-CL" sz="2100"/>
                        <a:t>Respuestas HTTP, cambios en BD, correros enviados (simulados), logs</a:t>
                      </a:r>
                    </a:p>
                  </a:txBody>
                  <a:tcPr marL="107693" marR="107693" marT="53846" marB="53846"/>
                </a:tc>
                <a:extLst>
                  <a:ext uri="{0D108BD9-81ED-4DB2-BD59-A6C34878D82A}">
                    <a16:rowId xmlns:a16="http://schemas.microsoft.com/office/drawing/2014/main" val="2904379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891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828D9-A44F-F7D8-F952-775DC714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s-CL" dirty="0"/>
              <a:t>Tipos de pruebas comunes dentro de “Sistema”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25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3C3907-6BAC-576F-5BC0-8E6D2C915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044305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631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11F32-4970-9344-8DCB-74356B3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16FF562B-6BB4-A942-A885-340D8F0E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58EEEE-7D1F-1663-3753-3D43AE07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4114800" cy="4675503"/>
          </a:xfrm>
        </p:spPr>
        <p:txBody>
          <a:bodyPr>
            <a:normAutofit/>
          </a:bodyPr>
          <a:lstStyle/>
          <a:p>
            <a:r>
              <a:rPr lang="es-CL" dirty="0"/>
              <a:t>Ejemplo (Aplicación de Cursos)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BFB90FB9-CB89-A8BC-A300-2308D08A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335" y="1628394"/>
            <a:ext cx="5484998" cy="46864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L" sz="1600" b="1" dirty="0"/>
              <a:t>Flujo: “Estudiante se registra a un curso pago”.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L" sz="1600" b="1" dirty="0"/>
              <a:t>Precondición</a:t>
            </a:r>
            <a:r>
              <a:rPr lang="es-CL" sz="1600" dirty="0"/>
              <a:t>: Curso “JS-101” existe con cupos.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L" sz="1600" b="1" dirty="0"/>
              <a:t>Pasos: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es-CL" sz="1600" dirty="0"/>
              <a:t>Registrar usuario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es-CL" sz="1600" dirty="0"/>
              <a:t>Login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es-CL" sz="1600" dirty="0"/>
              <a:t>Seleccionar curso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es-CL" sz="1600" dirty="0"/>
              <a:t>Confirmar inscripción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L" sz="1600" b="1" dirty="0"/>
              <a:t>Verificaciones</a:t>
            </a:r>
            <a:r>
              <a:rPr lang="es-CL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s-CL" sz="1600" dirty="0"/>
              <a:t>HTTP 201 al crear usuarios, el hash de la contraseña no puede estar en texto plano</a:t>
            </a:r>
          </a:p>
          <a:p>
            <a:pPr lvl="1">
              <a:lnSpc>
                <a:spcPct val="90000"/>
              </a:lnSpc>
            </a:pPr>
            <a:r>
              <a:rPr lang="es-CL" sz="1600" dirty="0"/>
              <a:t>En BD: registro de la tabla inscripciones con estado “pendiente”.</a:t>
            </a:r>
          </a:p>
          <a:p>
            <a:pPr lvl="1">
              <a:lnSpc>
                <a:spcPct val="90000"/>
              </a:lnSpc>
            </a:pPr>
            <a:r>
              <a:rPr lang="es-CL" sz="1600" dirty="0"/>
              <a:t>Email simulado (</a:t>
            </a:r>
            <a:r>
              <a:rPr lang="es-CL" sz="1600" dirty="0" err="1"/>
              <a:t>mock</a:t>
            </a:r>
            <a:r>
              <a:rPr lang="es-CL" sz="1600" dirty="0"/>
              <a:t> SMTP) generado.</a:t>
            </a:r>
          </a:p>
          <a:p>
            <a:pPr lvl="1">
              <a:lnSpc>
                <a:spcPct val="90000"/>
              </a:lnSpc>
            </a:pPr>
            <a:r>
              <a:rPr lang="es-CL" sz="1600" dirty="0"/>
              <a:t>Cupos decrementan en 1.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L" sz="1600" b="1" dirty="0"/>
              <a:t>Resultado esperado</a:t>
            </a:r>
            <a:r>
              <a:rPr lang="es-CL" sz="1600" dirty="0"/>
              <a:t>: Estado final “inscrito”.</a:t>
            </a:r>
            <a:endParaRPr lang="es-CL" sz="1600" b="1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6161FE0-26C1-FC73-68B4-9ED862B3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7" y="4448661"/>
            <a:ext cx="1572162" cy="14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4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5DAF4-7C5D-DE04-51E8-779DFA28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s-CL" dirty="0"/>
              <a:t>Estrategia mínima de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6D73004-46C7-9E5F-0347-21676E140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068805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821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6C880-A9BF-C08D-3208-FEE458B4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CL" dirty="0"/>
              <a:t>Datos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94D0E-C68D-513D-1D16-A2C7F1CA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L" sz="2200" dirty="0"/>
              <a:t>Los datos que usemos para las pruebas deben respetar los siguiente principios:</a:t>
            </a:r>
          </a:p>
          <a:p>
            <a:pPr>
              <a:lnSpc>
                <a:spcPct val="90000"/>
              </a:lnSpc>
            </a:pPr>
            <a:r>
              <a:rPr lang="es-CL" sz="2200" b="1" dirty="0"/>
              <a:t>Reutilizable</a:t>
            </a:r>
            <a:r>
              <a:rPr lang="es-CL" sz="2200" dirty="0"/>
              <a:t>: scripts para probar / limpiar (</a:t>
            </a:r>
            <a:r>
              <a:rPr lang="es-CL" sz="2200" dirty="0" err="1"/>
              <a:t>seed</a:t>
            </a:r>
            <a:r>
              <a:rPr lang="es-CL" sz="2200" dirty="0"/>
              <a:t> + reset)</a:t>
            </a:r>
          </a:p>
          <a:p>
            <a:pPr>
              <a:lnSpc>
                <a:spcPct val="90000"/>
              </a:lnSpc>
            </a:pPr>
            <a:r>
              <a:rPr lang="es-CL" sz="2200" b="1" dirty="0"/>
              <a:t>Representativos</a:t>
            </a:r>
            <a:r>
              <a:rPr lang="es-CL" sz="2200" dirty="0"/>
              <a:t>: incluir casos límite (usuarios duplicados, etc.)</a:t>
            </a:r>
          </a:p>
          <a:p>
            <a:pPr>
              <a:lnSpc>
                <a:spcPct val="90000"/>
              </a:lnSpc>
            </a:pPr>
            <a:r>
              <a:rPr lang="es-CL" sz="2200" b="1" dirty="0"/>
              <a:t>Desacoplado de datos personales reales (ficticios siempre)</a:t>
            </a:r>
            <a:r>
              <a:rPr lang="es-CL" sz="2200" dirty="0"/>
              <a:t>. Formato sugerido carpeta /data con un </a:t>
            </a:r>
            <a:r>
              <a:rPr lang="es-CL" sz="2200" b="1" dirty="0"/>
              <a:t>JSON </a:t>
            </a:r>
            <a:r>
              <a:rPr lang="es-CL" sz="2200" dirty="0"/>
              <a:t>semilla.</a:t>
            </a:r>
            <a:endParaRPr lang="es-CL" sz="2200" b="1" dirty="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673D75C8-AEEB-9E22-1763-A2EE1097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873" y="2178505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D3DA84-CB5E-A584-8437-0A3BFD49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0248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Diferencias entre pruebas de: Unidad – Integración - Sistema</a:t>
            </a:r>
            <a:endParaRPr lang="es-C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6A4C387-8EFD-D0B5-563C-865744393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297097"/>
              </p:ext>
            </p:extLst>
          </p:nvPr>
        </p:nvGraphicFramePr>
        <p:xfrm>
          <a:off x="4489428" y="1979875"/>
          <a:ext cx="6523302" cy="308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12">
                  <a:extLst>
                    <a:ext uri="{9D8B030D-6E8A-4147-A177-3AD203B41FA5}">
                      <a16:colId xmlns:a16="http://schemas.microsoft.com/office/drawing/2014/main" val="2528382701"/>
                    </a:ext>
                  </a:extLst>
                </a:gridCol>
                <a:gridCol w="1847975">
                  <a:extLst>
                    <a:ext uri="{9D8B030D-6E8A-4147-A177-3AD203B41FA5}">
                      <a16:colId xmlns:a16="http://schemas.microsoft.com/office/drawing/2014/main" val="1591934838"/>
                    </a:ext>
                  </a:extLst>
                </a:gridCol>
                <a:gridCol w="1646561">
                  <a:extLst>
                    <a:ext uri="{9D8B030D-6E8A-4147-A177-3AD203B41FA5}">
                      <a16:colId xmlns:a16="http://schemas.microsoft.com/office/drawing/2014/main" val="2247124050"/>
                    </a:ext>
                  </a:extLst>
                </a:gridCol>
                <a:gridCol w="1545854">
                  <a:extLst>
                    <a:ext uri="{9D8B030D-6E8A-4147-A177-3AD203B41FA5}">
                      <a16:colId xmlns:a16="http://schemas.microsoft.com/office/drawing/2014/main" val="3474328641"/>
                    </a:ext>
                  </a:extLst>
                </a:gridCol>
              </a:tblGrid>
              <a:tr h="398801">
                <a:tc>
                  <a:txBody>
                    <a:bodyPr/>
                    <a:lstStyle/>
                    <a:p>
                      <a:r>
                        <a:rPr lang="es-CL" sz="1800"/>
                        <a:t>Aspecto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Unidad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Integración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Sistema</a:t>
                      </a:r>
                    </a:p>
                  </a:txBody>
                  <a:tcPr marL="90636" marR="90636" marT="45318" marB="45318"/>
                </a:tc>
                <a:extLst>
                  <a:ext uri="{0D108BD9-81ED-4DB2-BD59-A6C34878D82A}">
                    <a16:rowId xmlns:a16="http://schemas.microsoft.com/office/drawing/2014/main" val="1943190356"/>
                  </a:ext>
                </a:extLst>
              </a:tr>
              <a:tr h="398801">
                <a:tc>
                  <a:txBody>
                    <a:bodyPr/>
                    <a:lstStyle/>
                    <a:p>
                      <a:r>
                        <a:rPr lang="es-CL" sz="1800"/>
                        <a:t>Aislamiento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Máximo (mocks)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Parcial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Mínimo (real)</a:t>
                      </a:r>
                    </a:p>
                  </a:txBody>
                  <a:tcPr marL="90636" marR="90636" marT="45318" marB="45318"/>
                </a:tc>
                <a:extLst>
                  <a:ext uri="{0D108BD9-81ED-4DB2-BD59-A6C34878D82A}">
                    <a16:rowId xmlns:a16="http://schemas.microsoft.com/office/drawing/2014/main" val="192710978"/>
                  </a:ext>
                </a:extLst>
              </a:tr>
              <a:tr h="398801">
                <a:tc>
                  <a:txBody>
                    <a:bodyPr/>
                    <a:lstStyle/>
                    <a:p>
                      <a:r>
                        <a:rPr lang="es-CL" sz="1800"/>
                        <a:t>Velocidad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Muy alta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Media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Más lenta</a:t>
                      </a:r>
                    </a:p>
                  </a:txBody>
                  <a:tcPr marL="90636" marR="90636" marT="45318" marB="45318"/>
                </a:tc>
                <a:extLst>
                  <a:ext uri="{0D108BD9-81ED-4DB2-BD59-A6C34878D82A}">
                    <a16:rowId xmlns:a16="http://schemas.microsoft.com/office/drawing/2014/main" val="1445292251"/>
                  </a:ext>
                </a:extLst>
              </a:tr>
              <a:tr h="942619">
                <a:tc>
                  <a:txBody>
                    <a:bodyPr/>
                    <a:lstStyle/>
                    <a:p>
                      <a:r>
                        <a:rPr lang="es-CL" sz="1800"/>
                        <a:t>Objetivo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Verificar el funcionamiento interno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Colaboración entre módulos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Flujo completo y requisitos.</a:t>
                      </a:r>
                    </a:p>
                  </a:txBody>
                  <a:tcPr marL="90636" marR="90636" marT="45318" marB="45318"/>
                </a:tc>
                <a:extLst>
                  <a:ext uri="{0D108BD9-81ED-4DB2-BD59-A6C34878D82A}">
                    <a16:rowId xmlns:a16="http://schemas.microsoft.com/office/drawing/2014/main" val="4081658539"/>
                  </a:ext>
                </a:extLst>
              </a:tr>
              <a:tr h="942619">
                <a:tc>
                  <a:txBody>
                    <a:bodyPr/>
                    <a:lstStyle/>
                    <a:p>
                      <a:r>
                        <a:rPr lang="es-CL" sz="1800" dirty="0"/>
                        <a:t>Fragilidad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Baja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Media</a:t>
                      </a:r>
                    </a:p>
                  </a:txBody>
                  <a:tcPr marL="90636" marR="90636" marT="45318" marB="45318"/>
                </a:tc>
                <a:tc>
                  <a:txBody>
                    <a:bodyPr/>
                    <a:lstStyle/>
                    <a:p>
                      <a:r>
                        <a:rPr lang="es-CL" sz="1800"/>
                        <a:t>Alta si no se diseña estable</a:t>
                      </a:r>
                    </a:p>
                  </a:txBody>
                  <a:tcPr marL="90636" marR="90636" marT="45318" marB="45318"/>
                </a:tc>
                <a:extLst>
                  <a:ext uri="{0D108BD9-81ED-4DB2-BD59-A6C34878D82A}">
                    <a16:rowId xmlns:a16="http://schemas.microsoft.com/office/drawing/2014/main" val="62995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02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21CDD-1BA0-2822-A1C9-F609BE7F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s-CL"/>
              <a:t>Ambientes</a:t>
            </a:r>
            <a:endParaRPr lang="es-CL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5F7E588-51A8-8547-634A-481FE5387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332078"/>
              </p:ext>
            </p:extLst>
          </p:nvPr>
        </p:nvGraphicFramePr>
        <p:xfrm>
          <a:off x="565149" y="2817352"/>
          <a:ext cx="10653186" cy="293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677">
                  <a:extLst>
                    <a:ext uri="{9D8B030D-6E8A-4147-A177-3AD203B41FA5}">
                      <a16:colId xmlns:a16="http://schemas.microsoft.com/office/drawing/2014/main" val="2053075648"/>
                    </a:ext>
                  </a:extLst>
                </a:gridCol>
                <a:gridCol w="3541677">
                  <a:extLst>
                    <a:ext uri="{9D8B030D-6E8A-4147-A177-3AD203B41FA5}">
                      <a16:colId xmlns:a16="http://schemas.microsoft.com/office/drawing/2014/main" val="587082539"/>
                    </a:ext>
                  </a:extLst>
                </a:gridCol>
                <a:gridCol w="3569832">
                  <a:extLst>
                    <a:ext uri="{9D8B030D-6E8A-4147-A177-3AD203B41FA5}">
                      <a16:colId xmlns:a16="http://schemas.microsoft.com/office/drawing/2014/main" val="897983881"/>
                    </a:ext>
                  </a:extLst>
                </a:gridCol>
              </a:tblGrid>
              <a:tr h="517053">
                <a:tc>
                  <a:txBody>
                    <a:bodyPr/>
                    <a:lstStyle/>
                    <a:p>
                      <a:r>
                        <a:rPr lang="es-CL" sz="2300"/>
                        <a:t>Ambiente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Uso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Riesgo si falta</a:t>
                      </a:r>
                    </a:p>
                  </a:txBody>
                  <a:tcPr marL="117512" marR="117512" marT="58756" marB="58756"/>
                </a:tc>
                <a:extLst>
                  <a:ext uri="{0D108BD9-81ED-4DB2-BD59-A6C34878D82A}">
                    <a16:rowId xmlns:a16="http://schemas.microsoft.com/office/drawing/2014/main" val="3570335862"/>
                  </a:ext>
                </a:extLst>
              </a:tr>
              <a:tr h="517053">
                <a:tc>
                  <a:txBody>
                    <a:bodyPr/>
                    <a:lstStyle/>
                    <a:p>
                      <a:r>
                        <a:rPr lang="es-CL" sz="2300"/>
                        <a:t>DEV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Desarrollo diario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Mezcla parcial de código</a:t>
                      </a:r>
                    </a:p>
                  </a:txBody>
                  <a:tcPr marL="117512" marR="117512" marT="58756" marB="58756"/>
                </a:tc>
                <a:extLst>
                  <a:ext uri="{0D108BD9-81ED-4DB2-BD59-A6C34878D82A}">
                    <a16:rowId xmlns:a16="http://schemas.microsoft.com/office/drawing/2014/main" val="3322981464"/>
                  </a:ext>
                </a:extLst>
              </a:tr>
              <a:tr h="517053">
                <a:tc>
                  <a:txBody>
                    <a:bodyPr/>
                    <a:lstStyle/>
                    <a:p>
                      <a:r>
                        <a:rPr lang="es-CL" sz="2300"/>
                        <a:t>TEST / QA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Pruebas de sistema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Datos inconsistentes</a:t>
                      </a:r>
                    </a:p>
                  </a:txBody>
                  <a:tcPr marL="117512" marR="117512" marT="58756" marB="58756"/>
                </a:tc>
                <a:extLst>
                  <a:ext uri="{0D108BD9-81ED-4DB2-BD59-A6C34878D82A}">
                    <a16:rowId xmlns:a16="http://schemas.microsoft.com/office/drawing/2014/main" val="1754042630"/>
                  </a:ext>
                </a:extLst>
              </a:tr>
              <a:tr h="869588">
                <a:tc>
                  <a:txBody>
                    <a:bodyPr/>
                    <a:lstStyle/>
                    <a:p>
                      <a:r>
                        <a:rPr lang="es-CL" sz="2300"/>
                        <a:t>STAGING (opcional)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Ensayo pre-producción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Saltara validaciones finales</a:t>
                      </a:r>
                    </a:p>
                  </a:txBody>
                  <a:tcPr marL="117512" marR="117512" marT="58756" marB="58756"/>
                </a:tc>
                <a:extLst>
                  <a:ext uri="{0D108BD9-81ED-4DB2-BD59-A6C34878D82A}">
                    <a16:rowId xmlns:a16="http://schemas.microsoft.com/office/drawing/2014/main" val="3183996823"/>
                  </a:ext>
                </a:extLst>
              </a:tr>
              <a:tr h="517053">
                <a:tc>
                  <a:txBody>
                    <a:bodyPr/>
                    <a:lstStyle/>
                    <a:p>
                      <a:r>
                        <a:rPr lang="es-CL" sz="2300"/>
                        <a:t>PROD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Real</a:t>
                      </a:r>
                    </a:p>
                  </a:txBody>
                  <a:tcPr marL="117512" marR="117512" marT="58756" marB="58756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No es para experimentar</a:t>
                      </a:r>
                    </a:p>
                  </a:txBody>
                  <a:tcPr marL="117512" marR="117512" marT="58756" marB="58756"/>
                </a:tc>
                <a:extLst>
                  <a:ext uri="{0D108BD9-81ED-4DB2-BD59-A6C34878D82A}">
                    <a16:rowId xmlns:a16="http://schemas.microsoft.com/office/drawing/2014/main" val="45806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04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E3A486-7D36-F72B-353D-E774F323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s-CL" dirty="0"/>
              <a:t>Errores frecuentes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BC71D-BA52-0362-E56C-97FAEB2C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900"/>
              <a:t>Duplicar casos (mismo flujo con texto distinto).</a:t>
            </a:r>
          </a:p>
          <a:p>
            <a:pPr>
              <a:lnSpc>
                <a:spcPct val="90000"/>
              </a:lnSpc>
            </a:pPr>
            <a:r>
              <a:rPr lang="es-CL" sz="1900" err="1"/>
              <a:t>Tests</a:t>
            </a:r>
            <a:r>
              <a:rPr lang="es-CL" sz="1900"/>
              <a:t> de sistema demasiado dependientes del momento del día.</a:t>
            </a:r>
          </a:p>
          <a:p>
            <a:pPr>
              <a:lnSpc>
                <a:spcPct val="90000"/>
              </a:lnSpc>
            </a:pPr>
            <a:r>
              <a:rPr lang="es-CL" sz="1900"/>
              <a:t>No controlar estado inicial – falsos positivos/negativos.</a:t>
            </a:r>
          </a:p>
          <a:p>
            <a:pPr>
              <a:lnSpc>
                <a:spcPct val="90000"/>
              </a:lnSpc>
            </a:pPr>
            <a:r>
              <a:rPr lang="es-CL" sz="1900"/>
              <a:t>Probar “todo” en un solo caso gigante (difícil de diagnosticar).</a:t>
            </a:r>
          </a:p>
          <a:p>
            <a:pPr>
              <a:lnSpc>
                <a:spcPct val="90000"/>
              </a:lnSpc>
            </a:pPr>
            <a:r>
              <a:rPr lang="es-CL" sz="1900"/>
              <a:t>Usar credenciales reales (riesgo de privacidad).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D69C1F6-1FB6-FFF1-1C7A-A7EFB35CE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1F93D-0F7B-6DCB-0DA3-756C4DFA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s-CL" dirty="0"/>
              <a:t>Buenas prácticas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B10F82DE-E67F-3815-4460-B57589AFA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177338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087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850B6-9F4F-81E9-88E9-F90924D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884" y="1204721"/>
            <a:ext cx="5992956" cy="1446550"/>
          </a:xfrm>
        </p:spPr>
        <p:txBody>
          <a:bodyPr>
            <a:normAutofit/>
          </a:bodyPr>
          <a:lstStyle/>
          <a:p>
            <a:r>
              <a:rPr lang="es-CL" dirty="0"/>
              <a:t>Verificación vs Validación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E48CA-5ADB-F513-8DFB-52C9E3B3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884" y="2691638"/>
            <a:ext cx="5992956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700" b="1"/>
              <a:t>Verificación (¿Construimos el producto correctamente?)</a:t>
            </a:r>
            <a:r>
              <a:rPr lang="es-CL" sz="1700"/>
              <a:t>. Son las actividades para comprobar que cada artefacto (requisitos, diseño, código) cumple con las especificaciones establecidas. Se centra en la </a:t>
            </a:r>
            <a:r>
              <a:rPr lang="es-CL" sz="1700" b="1"/>
              <a:t>CONSISTENCIA </a:t>
            </a:r>
            <a:r>
              <a:rPr lang="es-CL" sz="1700"/>
              <a:t>interna</a:t>
            </a:r>
          </a:p>
          <a:p>
            <a:pPr>
              <a:lnSpc>
                <a:spcPct val="90000"/>
              </a:lnSpc>
            </a:pPr>
            <a:r>
              <a:rPr lang="es-CL" sz="1700" b="1"/>
              <a:t>Validación (¿Construimos el producto correcto?).</a:t>
            </a:r>
            <a:r>
              <a:rPr lang="es-CL" sz="1700"/>
              <a:t> Son las actividades para confirmar que el software satisface necesidades reales de usuario/negocio en su contexto. Se centra en la </a:t>
            </a:r>
            <a:r>
              <a:rPr lang="es-CL" sz="1700" b="1"/>
              <a:t>ADECUACIÓN </a:t>
            </a:r>
            <a:r>
              <a:rPr lang="es-CL" sz="1700"/>
              <a:t>al uso</a:t>
            </a:r>
          </a:p>
          <a:p>
            <a:pPr>
              <a:lnSpc>
                <a:spcPct val="90000"/>
              </a:lnSpc>
            </a:pPr>
            <a:r>
              <a:rPr lang="es-CL" sz="1700" b="1" i="1"/>
              <a:t>Verificación  = “Checklists”</a:t>
            </a:r>
          </a:p>
          <a:p>
            <a:pPr>
              <a:lnSpc>
                <a:spcPct val="90000"/>
              </a:lnSpc>
            </a:pPr>
            <a:r>
              <a:rPr lang="es-CL" sz="1700" b="1" i="1"/>
              <a:t>Validación = “Usuarios”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230C756-B3FB-F501-BC82-951A6E50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6" r="10246"/>
          <a:stretch>
            <a:fillRect/>
          </a:stretch>
        </p:blipFill>
        <p:spPr>
          <a:xfrm>
            <a:off x="464577" y="1096772"/>
            <a:ext cx="4240722" cy="5761228"/>
          </a:xfrm>
          <a:prstGeom prst="rect">
            <a:avLst/>
          </a:prstGeom>
        </p:spPr>
      </p:pic>
      <p:sp>
        <p:nvSpPr>
          <p:cNvPr id="17" name="Cross 11">
            <a:extLst>
              <a:ext uri="{FF2B5EF4-FFF2-40B4-BE49-F238E27FC236}">
                <a16:creationId xmlns:a16="http://schemas.microsoft.com/office/drawing/2014/main" id="{70E25BEE-39F9-8149-A935-2E812D0E8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8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6DC122B-D3D5-6240-868F-3B1415A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4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7748F5-9187-05AF-9940-611E90A0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 a las Pruebas Automatizadas</a:t>
            </a:r>
            <a:endParaRPr lang="en-US" sz="62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Marcador de contenido 8" descr="Icono&#10;&#10;Descripción generada automáticamente">
            <a:extLst>
              <a:ext uri="{FF2B5EF4-FFF2-40B4-BE49-F238E27FC236}">
                <a16:creationId xmlns:a16="http://schemas.microsoft.com/office/drawing/2014/main" id="{37DF133E-7697-6CC1-D66F-E7AD3E31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35" name="Cross 34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2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332608-685B-4C33-F963-3DB2F65B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s-CL" dirty="0"/>
              <a:t>Panorama rápido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63C4A-FD36-E408-68BA-B76155B7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dirty="0"/>
              <a:t>Automatizar </a:t>
            </a:r>
            <a:r>
              <a:rPr lang="es-CL" dirty="0"/>
              <a:t>= convertir verificaciones repetibles (entradas, ejecución, comparación con lo esperado)</a:t>
            </a:r>
            <a:r>
              <a:rPr lang="en-US" dirty="0"/>
              <a:t> en scripts que </a:t>
            </a:r>
            <a:r>
              <a:rPr lang="en-US" dirty="0" err="1"/>
              <a:t>corren</a:t>
            </a:r>
            <a:r>
              <a:rPr lang="en-US" dirty="0"/>
              <a:t> solos y </a:t>
            </a:r>
            <a:r>
              <a:rPr lang="en-US" dirty="0" err="1"/>
              <a:t>entregan</a:t>
            </a:r>
            <a:r>
              <a:rPr lang="en-US" dirty="0"/>
              <a:t> un </a:t>
            </a:r>
            <a:r>
              <a:rPr lang="en-US" dirty="0" err="1"/>
              <a:t>veredicto</a:t>
            </a:r>
            <a:r>
              <a:rPr lang="en-US" dirty="0"/>
              <a:t> </a:t>
            </a:r>
            <a:r>
              <a:rPr lang="es-ES" dirty="0"/>
              <a:t>(pasa/falla) consistente y rápido</a:t>
            </a:r>
            <a:endParaRPr lang="es-CL" b="1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6C604EEC-D1EF-9872-CE25-EF3E7FB26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34" y="3772713"/>
            <a:ext cx="2967224" cy="29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8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EF6D49-3E20-7F0C-4585-C2B15CF9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s-ES" dirty="0"/>
              <a:t>Conceptos clave (Glosario Inicial)</a:t>
            </a:r>
            <a:endParaRPr lang="es-CL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1022E23-5E2B-4E7F-4BF7-96C7EC691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900031"/>
              </p:ext>
            </p:extLst>
          </p:nvPr>
        </p:nvGraphicFramePr>
        <p:xfrm>
          <a:off x="565149" y="2761754"/>
          <a:ext cx="10653185" cy="304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937">
                  <a:extLst>
                    <a:ext uri="{9D8B030D-6E8A-4147-A177-3AD203B41FA5}">
                      <a16:colId xmlns:a16="http://schemas.microsoft.com/office/drawing/2014/main" val="1562394911"/>
                    </a:ext>
                  </a:extLst>
                </a:gridCol>
                <a:gridCol w="6403248">
                  <a:extLst>
                    <a:ext uri="{9D8B030D-6E8A-4147-A177-3AD203B41FA5}">
                      <a16:colId xmlns:a16="http://schemas.microsoft.com/office/drawing/2014/main" val="4093105619"/>
                    </a:ext>
                  </a:extLst>
                </a:gridCol>
              </a:tblGrid>
              <a:tr h="351193">
                <a:tc>
                  <a:txBody>
                    <a:bodyPr/>
                    <a:lstStyle/>
                    <a:p>
                      <a:r>
                        <a:rPr lang="es-ES" sz="1600" dirty="0"/>
                        <a:t>Término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Explicación breve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3225361801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r>
                        <a:rPr lang="es-ES" sz="1600"/>
                        <a:t>Test Runner</a:t>
                      </a:r>
                      <a:endParaRPr lang="es-CL" sz="160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Herramienta que localiza, ejecuta y reporta tests (Jest)</a:t>
                      </a:r>
                      <a:endParaRPr lang="es-CL" sz="160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1285036483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r>
                        <a:rPr lang="es-ES" sz="1600"/>
                        <a:t>Suite</a:t>
                      </a:r>
                      <a:endParaRPr lang="es-CL" sz="160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Grupo de tests relacionados (bloque describe)</a:t>
                      </a:r>
                      <a:endParaRPr lang="es-CL" sz="160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154648679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r>
                        <a:rPr lang="es-ES" sz="1600"/>
                        <a:t>Caso de prueba</a:t>
                      </a:r>
                      <a:endParaRPr lang="es-CL" sz="160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Escenario individual (bloque test/it)</a:t>
                      </a:r>
                      <a:endParaRPr lang="es-CL" sz="160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583875622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r>
                        <a:rPr lang="es-ES" sz="1600"/>
                        <a:t>Aserción (assert)</a:t>
                      </a:r>
                      <a:endParaRPr lang="es-CL" sz="160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Verificación: expect(valor).matcher(esperado)</a:t>
                      </a:r>
                      <a:endParaRPr lang="es-CL" sz="160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85608479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r>
                        <a:rPr lang="es-ES" sz="1600"/>
                        <a:t>Matcher</a:t>
                      </a:r>
                      <a:endParaRPr lang="es-CL" sz="160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Método que compara (toBe, toEqual, toThrow, etc.)</a:t>
                      </a:r>
                      <a:endParaRPr lang="es-CL" sz="160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1222004257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r>
                        <a:rPr lang="es-ES" sz="1600"/>
                        <a:t>Fixture</a:t>
                      </a:r>
                      <a:endParaRPr lang="es-CL" sz="160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Datos / estado inicial controlado para un test</a:t>
                      </a:r>
                      <a:endParaRPr lang="es-CL" sz="160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4229687086"/>
                  </a:ext>
                </a:extLst>
              </a:tr>
              <a:tr h="590643">
                <a:tc>
                  <a:txBody>
                    <a:bodyPr/>
                    <a:lstStyle/>
                    <a:p>
                      <a:r>
                        <a:rPr lang="es-ES" sz="1600"/>
                        <a:t>Mock</a:t>
                      </a:r>
                      <a:endParaRPr lang="es-CL" sz="160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Objeto/función simulada que reemplaza dependencia real (controla comportamiento + captura llamadas)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293722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88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1022E23-5E2B-4E7F-4BF7-96C7EC691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357927"/>
              </p:ext>
            </p:extLst>
          </p:nvPr>
        </p:nvGraphicFramePr>
        <p:xfrm>
          <a:off x="508968" y="1166336"/>
          <a:ext cx="11174064" cy="452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34">
                  <a:extLst>
                    <a:ext uri="{9D8B030D-6E8A-4147-A177-3AD203B41FA5}">
                      <a16:colId xmlns:a16="http://schemas.microsoft.com/office/drawing/2014/main" val="1562394911"/>
                    </a:ext>
                  </a:extLst>
                </a:gridCol>
                <a:gridCol w="6716330">
                  <a:extLst>
                    <a:ext uri="{9D8B030D-6E8A-4147-A177-3AD203B41FA5}">
                      <a16:colId xmlns:a16="http://schemas.microsoft.com/office/drawing/2014/main" val="4093105619"/>
                    </a:ext>
                  </a:extLst>
                </a:gridCol>
              </a:tblGrid>
              <a:tr h="429774">
                <a:tc>
                  <a:txBody>
                    <a:bodyPr/>
                    <a:lstStyle/>
                    <a:p>
                      <a:r>
                        <a:rPr lang="es-ES" sz="1600"/>
                        <a:t>Término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Explicación breve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3225361801"/>
                  </a:ext>
                </a:extLst>
              </a:tr>
              <a:tr h="694476">
                <a:tc>
                  <a:txBody>
                    <a:bodyPr/>
                    <a:lstStyle/>
                    <a:p>
                      <a:r>
                        <a:rPr lang="es-ES" sz="1600"/>
                        <a:t>Stub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Versión mínima que devuelve respuestas predefinidas (no siempre inspeccionada).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1285036483"/>
                  </a:ext>
                </a:extLst>
              </a:tr>
              <a:tr h="694476">
                <a:tc>
                  <a:txBody>
                    <a:bodyPr/>
                    <a:lstStyle/>
                    <a:p>
                      <a:r>
                        <a:rPr lang="es-ES" sz="1600"/>
                        <a:t>Spy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Observa/espía una función real (registra llamadas) sin reemplazar lógica (o con envoltorio)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154648679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r>
                        <a:rPr lang="es-ES" sz="1600"/>
                        <a:t>Cobertura (coverage)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% de código ejecutado por tests (líneas, ramas, funciones).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583875622"/>
                  </a:ext>
                </a:extLst>
              </a:tr>
              <a:tr h="694476">
                <a:tc>
                  <a:txBody>
                    <a:bodyPr/>
                    <a:lstStyle/>
                    <a:p>
                      <a:r>
                        <a:rPr lang="es-ES" sz="1600"/>
                        <a:t>Flaky test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Test que a veces pasa y a veces falla sin cambios de código (test inestable)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85608479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r>
                        <a:rPr lang="es-ES" sz="1600"/>
                        <a:t>Determinismo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Misma entrada → mismo resultado siempre (ideal para tests).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1222004257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r>
                        <a:rPr lang="es-ES" sz="1600"/>
                        <a:t>Watch mode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Re-ejecuta tests al guardar archivos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4229687086"/>
                  </a:ext>
                </a:extLst>
              </a:tr>
              <a:tr h="722803">
                <a:tc>
                  <a:txBody>
                    <a:bodyPr/>
                    <a:lstStyle/>
                    <a:p>
                      <a:r>
                        <a:rPr lang="es-ES" sz="1600"/>
                        <a:t>CI (Integración Continua)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Servidor que ejecuta tests automáticamente en cada cambio (pipeline)</a:t>
                      </a:r>
                      <a:endParaRPr lang="es-CL" sz="1600" dirty="0"/>
                    </a:p>
                  </a:txBody>
                  <a:tcPr marL="79817" marR="79817" marT="39908" marB="39908"/>
                </a:tc>
                <a:extLst>
                  <a:ext uri="{0D108BD9-81ED-4DB2-BD59-A6C34878D82A}">
                    <a16:rowId xmlns:a16="http://schemas.microsoft.com/office/drawing/2014/main" val="293722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131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6CB761-175E-B901-0457-DC562E5F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s-ES" dirty="0"/>
              <a:t>Test Manual vs Automatizado</a:t>
            </a:r>
            <a:endParaRPr lang="es-C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C6E6801-5955-8152-30CE-D705DBEFC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497183"/>
              </p:ext>
            </p:extLst>
          </p:nvPr>
        </p:nvGraphicFramePr>
        <p:xfrm>
          <a:off x="565149" y="2770258"/>
          <a:ext cx="10653186" cy="30319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51062">
                  <a:extLst>
                    <a:ext uri="{9D8B030D-6E8A-4147-A177-3AD203B41FA5}">
                      <a16:colId xmlns:a16="http://schemas.microsoft.com/office/drawing/2014/main" val="3809509365"/>
                    </a:ext>
                  </a:extLst>
                </a:gridCol>
                <a:gridCol w="3551062">
                  <a:extLst>
                    <a:ext uri="{9D8B030D-6E8A-4147-A177-3AD203B41FA5}">
                      <a16:colId xmlns:a16="http://schemas.microsoft.com/office/drawing/2014/main" val="179319831"/>
                    </a:ext>
                  </a:extLst>
                </a:gridCol>
                <a:gridCol w="3551062">
                  <a:extLst>
                    <a:ext uri="{9D8B030D-6E8A-4147-A177-3AD203B41FA5}">
                      <a16:colId xmlns:a16="http://schemas.microsoft.com/office/drawing/2014/main" val="1836516278"/>
                    </a:ext>
                  </a:extLst>
                </a:gridCol>
              </a:tblGrid>
              <a:tr h="538060">
                <a:tc>
                  <a:txBody>
                    <a:bodyPr/>
                    <a:lstStyle/>
                    <a:p>
                      <a:r>
                        <a:rPr lang="es-ES" sz="2100" b="0" cap="none" spc="60">
                          <a:solidFill>
                            <a:schemeClr val="bg1"/>
                          </a:solidFill>
                        </a:rPr>
                        <a:t>Aspecto</a:t>
                      </a:r>
                      <a:endParaRPr lang="es-CL" sz="21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17823" marR="117823" marT="117823" marB="589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100" b="0" cap="none" spc="60">
                          <a:solidFill>
                            <a:schemeClr val="bg1"/>
                          </a:solidFill>
                        </a:rPr>
                        <a:t>Manual</a:t>
                      </a:r>
                      <a:endParaRPr lang="es-CL" sz="21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17823" marR="117823" marT="117823" marB="589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100" b="0" cap="none" spc="60">
                          <a:solidFill>
                            <a:schemeClr val="bg1"/>
                          </a:solidFill>
                        </a:rPr>
                        <a:t>Automatizado</a:t>
                      </a:r>
                      <a:endParaRPr lang="es-CL" sz="21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17823" marR="117823" marT="117823" marB="589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09239"/>
                  </a:ext>
                </a:extLst>
              </a:tr>
              <a:tr h="498786"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Velocidad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Lenta, depende de la persona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Rápida y paralelizable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01255"/>
                  </a:ext>
                </a:extLst>
              </a:tr>
              <a:tr h="498786"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Consistencia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Variable (cansancio, omisiones)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Repetible idéntico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80953"/>
                  </a:ext>
                </a:extLst>
              </a:tr>
              <a:tr h="498786"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Escalabilidad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Se vuelve costoso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Escala con infraestructura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74"/>
                  </a:ext>
                </a:extLst>
              </a:tr>
              <a:tr h="498786"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Costo inicial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Bajo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Mayor (config + escribir)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33585"/>
                  </a:ext>
                </a:extLst>
              </a:tr>
              <a:tr h="498786"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Detección temprana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Limitada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cap="none" spc="0">
                          <a:solidFill>
                            <a:schemeClr val="tx1"/>
                          </a:solidFill>
                        </a:rPr>
                        <a:t>Alta (cada commit)</a:t>
                      </a:r>
                      <a:endParaRPr lang="es-CL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7823" marR="117823" marT="117823" marB="589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55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90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F5908-5F14-90B7-7453-D19A1552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ES" dirty="0"/>
              <a:t>Flujo Típico (Ciclo simplificado)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A6C31-0416-CB93-5044-04294447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" sz="1500"/>
              <a:t>Especificar comportamiento esperado (qué debe pasar).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" sz="1500"/>
              <a:t>Escribir test (rojo: falla).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" sz="1500"/>
              <a:t>Implementar / ajustar código (verde: pasa).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" sz="1500"/>
              <a:t>Refactor (mantener verde).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" sz="1500"/>
              <a:t>Integrar a CI (verificar en cada push).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ES" sz="1500"/>
              <a:t>Monitorear: eliminar Flaky tests, revisar cobertura relevante (no perseguir 100% ciego).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500">
              <a:highlight>
                <a:srgbClr val="FFFF00"/>
              </a:highligh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CL" sz="1500">
                <a:highlight>
                  <a:srgbClr val="FFFF00"/>
                </a:highlight>
              </a:rPr>
              <a:t>Especificación → Test rojo → Implementación → Test verde → Refactor → CI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1BA69D5-A112-E749-460A-44BE55FB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9F887C-B3B1-CFE3-A8E1-92199AD6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ES" dirty="0"/>
              <a:t>Buen Alcance Inicial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56305-5437-5F49-299D-071DE3EE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r>
              <a:rPr lang="es-ES" dirty="0"/>
              <a:t>Funciones puras (sin red, sin fechas no controladas).</a:t>
            </a:r>
          </a:p>
          <a:p>
            <a:r>
              <a:rPr lang="es-ES" dirty="0"/>
              <a:t>Reglas de negocios con condiciones.</a:t>
            </a:r>
          </a:p>
          <a:p>
            <a:r>
              <a:rPr lang="es-ES" dirty="0"/>
              <a:t>Utilidades críticas (cálculos, validaciones)</a:t>
            </a:r>
            <a:r>
              <a:rPr lang="es-CL" dirty="0"/>
              <a:t>. (No iniciar por UI compleja o integraciones externas inestables).</a:t>
            </a:r>
            <a:endParaRPr lang="es-ES" dirty="0"/>
          </a:p>
        </p:txBody>
      </p:sp>
      <p:pic>
        <p:nvPicPr>
          <p:cNvPr id="8" name="Graphic 6" descr="Marca de verificación">
            <a:extLst>
              <a:ext uri="{FF2B5EF4-FFF2-40B4-BE49-F238E27FC236}">
                <a16:creationId xmlns:a16="http://schemas.microsoft.com/office/drawing/2014/main" id="{66841921-4AAE-45AD-F4E9-A0E70212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2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52098-0277-AB84-2BF8-DDED2C31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97" y="1204721"/>
            <a:ext cx="8267296" cy="1446550"/>
          </a:xfrm>
        </p:spPr>
        <p:txBody>
          <a:bodyPr/>
          <a:lstStyle/>
          <a:p>
            <a:pPr algn="ctr"/>
            <a:r>
              <a:rPr lang="es-ES" dirty="0"/>
              <a:t>Antipatrones Tempranos</a:t>
            </a:r>
            <a:endParaRPr lang="es-CL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27E7260-5347-4A98-31F3-44EA71BA5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771117"/>
              </p:ext>
            </p:extLst>
          </p:nvPr>
        </p:nvGraphicFramePr>
        <p:xfrm>
          <a:off x="1676497" y="2651271"/>
          <a:ext cx="8267296" cy="318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3300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03CB-C132-EA1F-7B03-957AE60D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s-ES" dirty="0"/>
              <a:t>¿Qué es una prueba automatizada?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45A9B-0037-3622-9829-7317AE36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Script que ejecuta código de la aplicación con entradas controladas y verifica salidas (asserts) de forma repetible sin intervención humana</a:t>
            </a:r>
            <a:endParaRPr lang="es-CL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1F6BDD-FA78-FB10-3C08-B009BC926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54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97763-702C-FC72-438C-AFB0E5DD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ES" dirty="0"/>
              <a:t>¿Por qué automatizar?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CFD48-BEA0-B22A-DA7A-79AE64E2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r>
              <a:rPr lang="es-ES" dirty="0"/>
              <a:t>Repetibilidad (mismo resultado hoy y mañana).</a:t>
            </a:r>
          </a:p>
          <a:p>
            <a:r>
              <a:rPr lang="es-ES" dirty="0"/>
              <a:t>Velocidad (segundo vs minutos manuales).</a:t>
            </a:r>
          </a:p>
          <a:p>
            <a:r>
              <a:rPr lang="es-ES" dirty="0"/>
              <a:t>Detección temprana de regresiones.</a:t>
            </a:r>
          </a:p>
          <a:p>
            <a:r>
              <a:rPr lang="es-ES" dirty="0"/>
              <a:t>Documentación viva del comportamiento.</a:t>
            </a:r>
          </a:p>
          <a:p>
            <a:r>
              <a:rPr lang="es-ES" dirty="0"/>
              <a:t>Base para integración continua.</a:t>
            </a:r>
            <a:endParaRPr lang="es-CL" dirty="0"/>
          </a:p>
        </p:txBody>
      </p:sp>
      <p:pic>
        <p:nvPicPr>
          <p:cNvPr id="7" name="Graphic 6" descr="Cronómetro">
            <a:extLst>
              <a:ext uri="{FF2B5EF4-FFF2-40B4-BE49-F238E27FC236}">
                <a16:creationId xmlns:a16="http://schemas.microsoft.com/office/drawing/2014/main" id="{16BDEF25-2EDB-5DD0-1DFA-491B42B8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39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A754BA0-9991-3A53-3774-3341DC66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24349"/>
              </p:ext>
            </p:extLst>
          </p:nvPr>
        </p:nvGraphicFramePr>
        <p:xfrm>
          <a:off x="154744" y="235633"/>
          <a:ext cx="11882511" cy="638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837">
                  <a:extLst>
                    <a:ext uri="{9D8B030D-6E8A-4147-A177-3AD203B41FA5}">
                      <a16:colId xmlns:a16="http://schemas.microsoft.com/office/drawing/2014/main" val="2569074270"/>
                    </a:ext>
                  </a:extLst>
                </a:gridCol>
                <a:gridCol w="3960837">
                  <a:extLst>
                    <a:ext uri="{9D8B030D-6E8A-4147-A177-3AD203B41FA5}">
                      <a16:colId xmlns:a16="http://schemas.microsoft.com/office/drawing/2014/main" val="3619826214"/>
                    </a:ext>
                  </a:extLst>
                </a:gridCol>
                <a:gridCol w="3960837">
                  <a:extLst>
                    <a:ext uri="{9D8B030D-6E8A-4147-A177-3AD203B41FA5}">
                      <a16:colId xmlns:a16="http://schemas.microsoft.com/office/drawing/2014/main" val="1021856347"/>
                    </a:ext>
                  </a:extLst>
                </a:gridCol>
              </a:tblGrid>
              <a:tr h="741170">
                <a:tc>
                  <a:txBody>
                    <a:bodyPr/>
                    <a:lstStyle/>
                    <a:p>
                      <a:r>
                        <a:rPr lang="es-CL" dirty="0"/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Verificación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Validación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51874"/>
                  </a:ext>
                </a:extLst>
              </a:tr>
              <a:tr h="877116">
                <a:tc>
                  <a:txBody>
                    <a:bodyPr/>
                    <a:lstStyle/>
                    <a:p>
                      <a:r>
                        <a:rPr lang="es-CL" dirty="0"/>
                        <a:t>Pregunta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¿Correcto según especificación?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¿Útil y correcto para el usuario?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182349"/>
                  </a:ext>
                </a:extLst>
              </a:tr>
              <a:tr h="877116">
                <a:tc>
                  <a:txBody>
                    <a:bodyPr/>
                    <a:lstStyle/>
                    <a:p>
                      <a:r>
                        <a:rPr lang="es-CL" dirty="0"/>
                        <a:t>Momento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Durante el desarrollo (iterativa)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Al final de un ciclo / antes de liberar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51588"/>
                  </a:ext>
                </a:extLst>
              </a:tr>
              <a:tr h="877116">
                <a:tc>
                  <a:txBody>
                    <a:bodyPr/>
                    <a:lstStyle/>
                    <a:p>
                      <a:r>
                        <a:rPr lang="es-CL" dirty="0"/>
                        <a:t>Quién participa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Devs</a:t>
                      </a:r>
                      <a:r>
                        <a:rPr lang="es-CL" dirty="0"/>
                        <a:t>, QA técnico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Usuarios, negocio, QA funcional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1545"/>
                  </a:ext>
                </a:extLst>
              </a:tr>
              <a:tr h="1628929">
                <a:tc>
                  <a:txBody>
                    <a:bodyPr/>
                    <a:lstStyle/>
                    <a:p>
                      <a:r>
                        <a:rPr lang="es-CL" dirty="0"/>
                        <a:t>Ejemplos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Revisión de código, inspección de requisitos, análisis estático, test unitarios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Pruebas de aceptación, pruebas beta, pruebas exploratorios con usuarios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01045"/>
                  </a:ext>
                </a:extLst>
              </a:tr>
              <a:tr h="508170">
                <a:tc>
                  <a:txBody>
                    <a:bodyPr/>
                    <a:lstStyle/>
                    <a:p>
                      <a:r>
                        <a:rPr lang="es-CL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Prevención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Aceptación/Ajuste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28359"/>
                  </a:ext>
                </a:extLst>
              </a:tr>
              <a:tr h="877116">
                <a:tc>
                  <a:txBody>
                    <a:bodyPr/>
                    <a:lstStyle/>
                    <a:p>
                      <a:r>
                        <a:rPr lang="es-CL" dirty="0"/>
                        <a:t>Artefactos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Documentos y 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Casos de uso reales, escenarios de negocio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1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21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1BDB47-5BCE-1A24-A4BF-8E76E28E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ES" dirty="0"/>
              <a:t>¿Qué NO automatizar primero?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08A81-BFE3-16C5-EFCA-B83221C4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/>
              <a:t>Flujos UI inestables / en constante cambio.</a:t>
            </a:r>
          </a:p>
          <a:p>
            <a:pPr>
              <a:lnSpc>
                <a:spcPct val="90000"/>
              </a:lnSpc>
            </a:pPr>
            <a:r>
              <a:rPr lang="es-ES" sz="2000"/>
              <a:t>Casos extremadamente raros (baja frecuencia + alto costo).</a:t>
            </a:r>
          </a:p>
          <a:p>
            <a:pPr>
              <a:lnSpc>
                <a:spcPct val="90000"/>
              </a:lnSpc>
            </a:pPr>
            <a:r>
              <a:rPr lang="es-ES" sz="2000"/>
              <a:t>Pruebas que dependen de servicios externos sin mocks.</a:t>
            </a:r>
          </a:p>
          <a:p>
            <a:pPr>
              <a:lnSpc>
                <a:spcPct val="90000"/>
              </a:lnSpc>
            </a:pPr>
            <a:r>
              <a:rPr lang="es-ES" sz="2000"/>
              <a:t>Rendimiento profundo (requiere tooling especifico).</a:t>
            </a:r>
          </a:p>
          <a:p>
            <a:pPr marL="0" indent="0">
              <a:lnSpc>
                <a:spcPct val="90000"/>
              </a:lnSpc>
              <a:buNone/>
            </a:pPr>
            <a:endParaRPr lang="es-ES" sz="2000"/>
          </a:p>
          <a:p>
            <a:pPr marL="0" indent="0">
              <a:lnSpc>
                <a:spcPct val="90000"/>
              </a:lnSpc>
              <a:buNone/>
            </a:pPr>
            <a:r>
              <a:rPr lang="es-ES" sz="2000" i="1">
                <a:highlight>
                  <a:srgbClr val="FFFF00"/>
                </a:highlight>
              </a:rPr>
              <a:t>Empieza por: funciones críticas + flujos “felices” (happy path) de negocio.</a:t>
            </a:r>
            <a:endParaRPr lang="es-CL" sz="2000" i="1">
              <a:highlight>
                <a:srgbClr val="FFFF00"/>
              </a:highlight>
            </a:endParaRPr>
          </a:p>
        </p:txBody>
      </p:sp>
      <p:pic>
        <p:nvPicPr>
          <p:cNvPr id="19" name="Graphic 6" descr="Error">
            <a:extLst>
              <a:ext uri="{FF2B5EF4-FFF2-40B4-BE49-F238E27FC236}">
                <a16:creationId xmlns:a16="http://schemas.microsoft.com/office/drawing/2014/main" id="{6235C15C-EC23-EFF7-BBB5-815E4FB06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10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3291AE-75C7-81A5-8EFF-6109409B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s-ES" dirty="0"/>
              <a:t>Criterios para seleccionar que pruebas automatizar de primeras</a:t>
            </a:r>
            <a:endParaRPr lang="es-C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FA5DCB4-F9F5-6759-EB74-CF81BAD74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79937"/>
              </p:ext>
            </p:extLst>
          </p:nvPr>
        </p:nvGraphicFramePr>
        <p:xfrm>
          <a:off x="565149" y="2818577"/>
          <a:ext cx="10653185" cy="293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102">
                  <a:extLst>
                    <a:ext uri="{9D8B030D-6E8A-4147-A177-3AD203B41FA5}">
                      <a16:colId xmlns:a16="http://schemas.microsoft.com/office/drawing/2014/main" val="3956333986"/>
                    </a:ext>
                  </a:extLst>
                </a:gridCol>
                <a:gridCol w="5308083">
                  <a:extLst>
                    <a:ext uri="{9D8B030D-6E8A-4147-A177-3AD203B41FA5}">
                      <a16:colId xmlns:a16="http://schemas.microsoft.com/office/drawing/2014/main" val="622113593"/>
                    </a:ext>
                  </a:extLst>
                </a:gridCol>
              </a:tblGrid>
              <a:tr h="516621">
                <a:tc>
                  <a:txBody>
                    <a:bodyPr/>
                    <a:lstStyle/>
                    <a:p>
                      <a:r>
                        <a:rPr lang="es-ES" sz="2300"/>
                        <a:t>Pregunta</a:t>
                      </a:r>
                      <a:endParaRPr lang="es-CL" sz="2300"/>
                    </a:p>
                  </a:txBody>
                  <a:tcPr marL="117414" marR="117414" marT="58707" marB="58707"/>
                </a:tc>
                <a:tc>
                  <a:txBody>
                    <a:bodyPr/>
                    <a:lstStyle/>
                    <a:p>
                      <a:r>
                        <a:rPr lang="es-CL" sz="2300"/>
                        <a:t>Si es correcto → Mejor candidato</a:t>
                      </a:r>
                    </a:p>
                  </a:txBody>
                  <a:tcPr marL="117414" marR="117414" marT="58707" marB="58707"/>
                </a:tc>
                <a:extLst>
                  <a:ext uri="{0D108BD9-81ED-4DB2-BD59-A6C34878D82A}">
                    <a16:rowId xmlns:a16="http://schemas.microsoft.com/office/drawing/2014/main" val="924026608"/>
                  </a:ext>
                </a:extLst>
              </a:tr>
              <a:tr h="516621">
                <a:tc>
                  <a:txBody>
                    <a:bodyPr/>
                    <a:lstStyle/>
                    <a:p>
                      <a:r>
                        <a:rPr lang="es-ES" sz="2300"/>
                        <a:t>¿Corre rápido?</a:t>
                      </a:r>
                      <a:endParaRPr lang="es-CL" sz="2300"/>
                    </a:p>
                  </a:txBody>
                  <a:tcPr marL="117414" marR="117414" marT="58707" marB="58707"/>
                </a:tc>
                <a:tc>
                  <a:txBody>
                    <a:bodyPr/>
                    <a:lstStyle/>
                    <a:p>
                      <a:r>
                        <a:rPr lang="es-C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s-CL" sz="2300"/>
                    </a:p>
                  </a:txBody>
                  <a:tcPr marL="117414" marR="117414" marT="58707" marB="58707"/>
                </a:tc>
                <a:extLst>
                  <a:ext uri="{0D108BD9-81ED-4DB2-BD59-A6C34878D82A}">
                    <a16:rowId xmlns:a16="http://schemas.microsoft.com/office/drawing/2014/main" val="1881640960"/>
                  </a:ext>
                </a:extLst>
              </a:tr>
              <a:tr h="516621">
                <a:tc>
                  <a:txBody>
                    <a:bodyPr/>
                    <a:lstStyle/>
                    <a:p>
                      <a:r>
                        <a:rPr lang="es-ES" sz="2300"/>
                        <a:t>¿Se usa mucho?</a:t>
                      </a:r>
                      <a:endParaRPr lang="es-CL" sz="2300"/>
                    </a:p>
                  </a:txBody>
                  <a:tcPr marL="117414" marR="117414" marT="58707" marB="58707"/>
                </a:tc>
                <a:tc>
                  <a:txBody>
                    <a:bodyPr/>
                    <a:lstStyle/>
                    <a:p>
                      <a:r>
                        <a:rPr lang="es-C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s-CL" sz="2300"/>
                    </a:p>
                  </a:txBody>
                  <a:tcPr marL="117414" marR="117414" marT="58707" marB="58707"/>
                </a:tc>
                <a:extLst>
                  <a:ext uri="{0D108BD9-81ED-4DB2-BD59-A6C34878D82A}">
                    <a16:rowId xmlns:a16="http://schemas.microsoft.com/office/drawing/2014/main" val="577325185"/>
                  </a:ext>
                </a:extLst>
              </a:tr>
              <a:tr h="516621">
                <a:tc>
                  <a:txBody>
                    <a:bodyPr/>
                    <a:lstStyle/>
                    <a:p>
                      <a:r>
                        <a:rPr lang="es-ES" sz="2300"/>
                        <a:t>¿Romperlo causa daño visible?</a:t>
                      </a:r>
                      <a:endParaRPr lang="es-CL" sz="2300"/>
                    </a:p>
                  </a:txBody>
                  <a:tcPr marL="117414" marR="117414" marT="58707" marB="58707"/>
                </a:tc>
                <a:tc>
                  <a:txBody>
                    <a:bodyPr/>
                    <a:lstStyle/>
                    <a:p>
                      <a:r>
                        <a:rPr lang="es-C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s-CL" sz="2300"/>
                    </a:p>
                  </a:txBody>
                  <a:tcPr marL="117414" marR="117414" marT="58707" marB="58707"/>
                </a:tc>
                <a:extLst>
                  <a:ext uri="{0D108BD9-81ED-4DB2-BD59-A6C34878D82A}">
                    <a16:rowId xmlns:a16="http://schemas.microsoft.com/office/drawing/2014/main" val="2196706993"/>
                  </a:ext>
                </a:extLst>
              </a:tr>
              <a:tr h="868863">
                <a:tc>
                  <a:txBody>
                    <a:bodyPr/>
                    <a:lstStyle/>
                    <a:p>
                      <a:r>
                        <a:rPr lang="es-ES" sz="2300"/>
                        <a:t>¿Tiene lógica (condiciones) que pueden cambiar?</a:t>
                      </a:r>
                      <a:endParaRPr lang="es-CL" sz="2300"/>
                    </a:p>
                  </a:txBody>
                  <a:tcPr marL="117414" marR="117414" marT="58707" marB="58707"/>
                </a:tc>
                <a:tc>
                  <a:txBody>
                    <a:bodyPr/>
                    <a:lstStyle/>
                    <a:p>
                      <a:r>
                        <a:rPr lang="es-CL" sz="23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s-CL" sz="2300"/>
                    </a:p>
                  </a:txBody>
                  <a:tcPr marL="117414" marR="117414" marT="58707" marB="58707"/>
                </a:tc>
                <a:extLst>
                  <a:ext uri="{0D108BD9-81ED-4DB2-BD59-A6C34878D82A}">
                    <a16:rowId xmlns:a16="http://schemas.microsoft.com/office/drawing/2014/main" val="42748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849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3A750B-91BD-2230-9A99-B472E08C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s-ES" dirty="0"/>
              <a:t>Donde encajan en la pirámide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00737-3858-A48E-87CA-835C2E16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200"/>
              <a:t>Base automatizada: unitarios + integración ligera.</a:t>
            </a:r>
          </a:p>
          <a:p>
            <a:pPr>
              <a:lnSpc>
                <a:spcPct val="90000"/>
              </a:lnSpc>
            </a:pPr>
            <a:r>
              <a:rPr lang="es-ES" sz="2200"/>
              <a:t>Media: pruebas de sistema automatizadas (selectivas).</a:t>
            </a:r>
          </a:p>
          <a:p>
            <a:pPr>
              <a:lnSpc>
                <a:spcPct val="90000"/>
              </a:lnSpc>
            </a:pPr>
            <a:r>
              <a:rPr lang="es-ES" sz="2200"/>
              <a:t>Pico mínimo: UI end-to-end críticos (checkout, login).</a:t>
            </a:r>
            <a:endParaRPr lang="es-CL" sz="2200"/>
          </a:p>
        </p:txBody>
      </p: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EE794697-7B9F-7072-BA35-557EA394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88" y="1727466"/>
            <a:ext cx="6518645" cy="3666737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8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F82F69-955A-1898-B4CB-D2A33CD6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típica en Jest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7DA76C1-6B4C-444F-CF6B-275059711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8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EF2D4-7075-377D-849A-7598516B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Palabras clave:</a:t>
            </a:r>
          </a:p>
          <a:p>
            <a:r>
              <a:rPr lang="es-ES" b="1" dirty="0"/>
              <a:t>describe: </a:t>
            </a:r>
            <a:r>
              <a:rPr lang="es-ES" dirty="0"/>
              <a:t>agrupa casos.</a:t>
            </a:r>
          </a:p>
          <a:p>
            <a:r>
              <a:rPr lang="es-ES" b="1" dirty="0"/>
              <a:t>test/</a:t>
            </a:r>
            <a:r>
              <a:rPr lang="es-ES" b="1" dirty="0" err="1"/>
              <a:t>it</a:t>
            </a:r>
            <a:r>
              <a:rPr lang="es-ES" dirty="0"/>
              <a:t>: define un caso.</a:t>
            </a:r>
          </a:p>
          <a:p>
            <a:r>
              <a:rPr lang="es-ES" b="1" dirty="0"/>
              <a:t>expect(…).matcher</a:t>
            </a:r>
            <a:r>
              <a:rPr lang="es-ES" dirty="0"/>
              <a:t>: aserción (toBe, toEqual, etc.)</a:t>
            </a:r>
            <a:endParaRPr lang="es-CL" b="1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6E2DEF3-CCA5-7E9F-9D7C-DC47E4D4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88" y="1805815"/>
            <a:ext cx="6518645" cy="3510039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3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E443FA-CB6B-69A5-BA1D-A91E7DED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ES"/>
              <a:t>Buenas prácticas iniciales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E10A4-4596-3E40-11E9-76523B83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r>
              <a:rPr lang="es-ES" dirty="0"/>
              <a:t>1 idea por test (un assert principal claro).</a:t>
            </a:r>
          </a:p>
          <a:p>
            <a:r>
              <a:rPr lang="es-ES" dirty="0"/>
              <a:t>Nombres expresivos: “debería…”.</a:t>
            </a:r>
          </a:p>
          <a:p>
            <a:r>
              <a:rPr lang="es-ES" dirty="0"/>
              <a:t>Evitar dependencias entre tests.</a:t>
            </a:r>
          </a:p>
          <a:p>
            <a:r>
              <a:rPr lang="es-ES" dirty="0"/>
              <a:t>Preparar datos dentro del test (o helpers simples).</a:t>
            </a:r>
          </a:p>
          <a:p>
            <a:r>
              <a:rPr lang="es-ES" dirty="0"/>
              <a:t>Mantener tests rápidos (&lt; 200 ms cada uno en esta etapa).</a:t>
            </a:r>
            <a:endParaRPr lang="es-CL" dirty="0"/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836770BC-BABF-5805-017B-0C689849F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1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34628E-8659-D2FA-2C84-0BBAE3F0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ES" dirty="0"/>
              <a:t>Errores frecuentes al empezar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221E94-695F-28AC-951B-6D273F2A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r>
              <a:rPr lang="es-ES" dirty="0"/>
              <a:t>Tests que dependen del orden de ejecución.</a:t>
            </a:r>
          </a:p>
          <a:p>
            <a:r>
              <a:rPr lang="es-ES" dirty="0"/>
              <a:t>Olvidar el assert (el test siempre “pasa”).</a:t>
            </a:r>
          </a:p>
          <a:p>
            <a:r>
              <a:rPr lang="es-ES" dirty="0"/>
              <a:t>Verificar demasiadas cosas a la vez.</a:t>
            </a:r>
          </a:p>
          <a:p>
            <a:r>
              <a:rPr lang="es-ES" dirty="0"/>
              <a:t>Confundir lógica de producción dentro del test (duplicas bugs).</a:t>
            </a:r>
            <a:endParaRPr lang="es-CL" dirty="0"/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A0122078-B9FD-04B6-8CA0-6370483C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94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06446-C5E9-6659-2A87-4EBB1A98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Mini Showcase (conceptual)</a:t>
            </a:r>
            <a:endParaRPr lang="es-CL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0EAD9107-F8D1-7386-6310-8FA7BBC74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1" y="2978148"/>
            <a:ext cx="10488822" cy="267513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1FC93C-8925-1138-D44B-1C972009D111}"/>
              </a:ext>
            </a:extLst>
          </p:cNvPr>
          <p:cNvSpPr txBox="1"/>
          <p:nvPr/>
        </p:nvSpPr>
        <p:spPr>
          <a:xfrm>
            <a:off x="815926" y="2281939"/>
            <a:ext cx="234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Función objetivo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95286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D60A2-D5FF-BAEB-78B9-571E505F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Test pensado:</a:t>
            </a:r>
            <a:endParaRPr lang="es-CL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24BA7E0-023D-DBBC-D48F-C70190A8B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20" y="1096772"/>
            <a:ext cx="7790758" cy="489419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336F98-12BB-1D4A-7D7F-1282E110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s-ES" dirty="0"/>
              <a:t>Actividad Rápida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DBFCB9-E259-B009-D436-80FBC9A3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229545" cy="31885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dirty="0"/>
              <a:t>Diseña en papel los casos (solo los títulos) para testear una función </a:t>
            </a:r>
            <a:r>
              <a:rPr lang="es-ES" b="1" dirty="0"/>
              <a:t>calcularDescuento(precio, porcentaje)</a:t>
            </a:r>
            <a:r>
              <a:rPr lang="es-ES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Lista mínima de 4 casos (incluye error/validación).</a:t>
            </a:r>
          </a:p>
          <a:p>
            <a:pPr>
              <a:lnSpc>
                <a:spcPct val="90000"/>
              </a:lnSpc>
            </a:pPr>
            <a:r>
              <a:rPr lang="es-ES" dirty="0"/>
              <a:t>Elegir 1 como “prioridad alta” y justificar.</a:t>
            </a:r>
            <a:endParaRPr lang="es-CL" dirty="0"/>
          </a:p>
        </p:txBody>
      </p:sp>
      <p:pic>
        <p:nvPicPr>
          <p:cNvPr id="19" name="Graphic 6" descr="Papel">
            <a:extLst>
              <a:ext uri="{FF2B5EF4-FFF2-40B4-BE49-F238E27FC236}">
                <a16:creationId xmlns:a16="http://schemas.microsoft.com/office/drawing/2014/main" id="{E39326BE-EFF7-E7F1-408A-EC2FBD512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9080" y="2073402"/>
            <a:ext cx="3188587" cy="31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3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06B41B-3906-906C-E71B-D5A51191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150" dirty="0" err="1">
                <a:latin typeface="+mj-lt"/>
                <a:ea typeface="+mj-ea"/>
                <a:cs typeface="+mj-cs"/>
              </a:rPr>
              <a:t>Ejemplo</a:t>
            </a:r>
            <a:r>
              <a:rPr lang="en-US" kern="1200" spc="-150" dirty="0">
                <a:latin typeface="+mj-lt"/>
                <a:ea typeface="+mj-ea"/>
                <a:cs typeface="+mj-cs"/>
              </a:rPr>
              <a:t> </a:t>
            </a:r>
            <a:r>
              <a:rPr lang="en-US" kern="1200" spc="-150" dirty="0" err="1">
                <a:latin typeface="+mj-lt"/>
                <a:ea typeface="+mj-ea"/>
                <a:cs typeface="+mj-cs"/>
              </a:rPr>
              <a:t>Integrado</a:t>
            </a:r>
            <a:r>
              <a:rPr lang="en-US" kern="1200" spc="-150" dirty="0">
                <a:latin typeface="+mj-lt"/>
                <a:ea typeface="+mj-ea"/>
                <a:cs typeface="+mj-cs"/>
              </a:rPr>
              <a:t> (</a:t>
            </a:r>
            <a:r>
              <a:rPr lang="en-US" kern="1200" spc="-150" dirty="0" err="1">
                <a:latin typeface="+mj-lt"/>
                <a:ea typeface="+mj-ea"/>
                <a:cs typeface="+mj-cs"/>
              </a:rPr>
              <a:t>Funcionalidad</a:t>
            </a:r>
            <a:r>
              <a:rPr lang="en-US" kern="1200" spc="-150" dirty="0">
                <a:latin typeface="+mj-lt"/>
                <a:ea typeface="+mj-ea"/>
                <a:cs typeface="+mj-cs"/>
              </a:rPr>
              <a:t>: </a:t>
            </a:r>
            <a:r>
              <a:rPr lang="en-US" kern="1200" spc="-150" dirty="0" err="1">
                <a:latin typeface="+mj-lt"/>
                <a:ea typeface="+mj-ea"/>
                <a:cs typeface="+mj-cs"/>
              </a:rPr>
              <a:t>Registro</a:t>
            </a:r>
            <a:r>
              <a:rPr lang="en-US" kern="1200" spc="-150" dirty="0">
                <a:latin typeface="+mj-lt"/>
                <a:ea typeface="+mj-ea"/>
                <a:cs typeface="+mj-cs"/>
              </a:rPr>
              <a:t> de </a:t>
            </a:r>
            <a:r>
              <a:rPr lang="en-US" kern="1200" spc="-150" dirty="0" err="1">
                <a:latin typeface="+mj-lt"/>
                <a:ea typeface="+mj-ea"/>
                <a:cs typeface="+mj-cs"/>
              </a:rPr>
              <a:t>usuario</a:t>
            </a:r>
            <a:r>
              <a:rPr lang="en-US" kern="1200" spc="-15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4AE83DB-0889-4B73-198B-DA4968923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108341"/>
              </p:ext>
            </p:extLst>
          </p:nvPr>
        </p:nvGraphicFramePr>
        <p:xfrm>
          <a:off x="485032" y="2869809"/>
          <a:ext cx="10993250" cy="329464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218944">
                  <a:extLst>
                    <a:ext uri="{9D8B030D-6E8A-4147-A177-3AD203B41FA5}">
                      <a16:colId xmlns:a16="http://schemas.microsoft.com/office/drawing/2014/main" val="4106220453"/>
                    </a:ext>
                  </a:extLst>
                </a:gridCol>
                <a:gridCol w="2925642">
                  <a:extLst>
                    <a:ext uri="{9D8B030D-6E8A-4147-A177-3AD203B41FA5}">
                      <a16:colId xmlns:a16="http://schemas.microsoft.com/office/drawing/2014/main" val="922985143"/>
                    </a:ext>
                  </a:extLst>
                </a:gridCol>
                <a:gridCol w="1848664">
                  <a:extLst>
                    <a:ext uri="{9D8B030D-6E8A-4147-A177-3AD203B41FA5}">
                      <a16:colId xmlns:a16="http://schemas.microsoft.com/office/drawing/2014/main" val="2489405994"/>
                    </a:ext>
                  </a:extLst>
                </a:gridCol>
              </a:tblGrid>
              <a:tr h="470663"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Paso</a:t>
                      </a:r>
                    </a:p>
                  </a:txBody>
                  <a:tcPr marL="154485" marR="77242" marT="77242" marB="77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Acción</a:t>
                      </a:r>
                    </a:p>
                  </a:txBody>
                  <a:tcPr marL="154485" marR="77242" marT="77242" marB="77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Tipo</a:t>
                      </a:r>
                    </a:p>
                  </a:txBody>
                  <a:tcPr marL="154485" marR="77242" marT="77242" marB="77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303681"/>
                  </a:ext>
                </a:extLst>
              </a:tr>
              <a:tr h="470663"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Revisar que el requisito “contraseña mínima 8 caracteres” esté escrito claro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Revisión de requisitos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Verificación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66255"/>
                  </a:ext>
                </a:extLst>
              </a:tr>
              <a:tr h="470663"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 </a:t>
                      </a:r>
                      <a:r>
                        <a:rPr lang="es-CL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review</a:t>
                      </a:r>
                      <a:r>
                        <a:rPr lang="es-CL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del módulo </a:t>
                      </a:r>
                      <a:r>
                        <a:rPr lang="es-CL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hashPassword</a:t>
                      </a:r>
                      <a:r>
                        <a:rPr lang="es-CL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()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Peer review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Verificación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588684"/>
                  </a:ext>
                </a:extLst>
              </a:tr>
              <a:tr h="470663"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unitario: hash no igual a texto plano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unitario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Verificación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25239"/>
                  </a:ext>
                </a:extLst>
              </a:tr>
              <a:tr h="470663"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 de integración: flujo POST /register crea usuario y envía email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Integración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Verifiación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159180"/>
                  </a:ext>
                </a:extLst>
              </a:tr>
              <a:tr h="470663"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Usuario final prueba registro en entorno pre-producción con datos reales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UAT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Validación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00167"/>
                  </a:ext>
                </a:extLst>
              </a:tr>
              <a:tr h="470663">
                <a:tc>
                  <a:txBody>
                    <a:bodyPr/>
                    <a:lstStyle/>
                    <a:p>
                      <a:r>
                        <a:rPr lang="es-CL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 detecta que el mensaje de éxito es confuso para usuarios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Feedback negocio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Validación</a:t>
                      </a:r>
                    </a:p>
                  </a:txBody>
                  <a:tcPr marL="154485" marR="77242" marT="77242" marB="7724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03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62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5507AF-95A1-BE68-3715-9C9F8EAE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293" y="2871343"/>
            <a:ext cx="8997413" cy="73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Automatizar temprano lo estable, manual donde aún exploramos</a:t>
            </a:r>
            <a:endParaRPr lang="es-CL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AB04F93-A274-85C0-CADC-83B8891F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0" y="5100791"/>
            <a:ext cx="1561156" cy="15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4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67DFF-CF13-C363-392A-AE7F1DEB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472909" cy="1446550"/>
          </a:xfrm>
        </p:spPr>
        <p:txBody>
          <a:bodyPr>
            <a:normAutofit/>
          </a:bodyPr>
          <a:lstStyle/>
          <a:p>
            <a:r>
              <a:rPr lang="es-CL" dirty="0"/>
              <a:t>Errores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141A8-3A83-9E9A-9400-836858E2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47290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/>
              <a:t>Creer que “pasar todos los </a:t>
            </a:r>
            <a:r>
              <a:rPr lang="es-CL" err="1"/>
              <a:t>tests</a:t>
            </a:r>
            <a:r>
              <a:rPr lang="es-CL"/>
              <a:t>” = producto validado.</a:t>
            </a:r>
          </a:p>
          <a:p>
            <a:pPr>
              <a:lnSpc>
                <a:spcPct val="90000"/>
              </a:lnSpc>
            </a:pPr>
            <a:r>
              <a:rPr lang="es-CL"/>
              <a:t>Saltarse validación y recibir rechazo tardío del cliente.</a:t>
            </a:r>
          </a:p>
          <a:p>
            <a:pPr>
              <a:lnSpc>
                <a:spcPct val="90000"/>
              </a:lnSpc>
            </a:pPr>
            <a:r>
              <a:rPr lang="es-CL"/>
              <a:t>Hacer “validación” con el mismo equipo de diseño (sesgo).</a:t>
            </a:r>
          </a:p>
          <a:p>
            <a:pPr>
              <a:lnSpc>
                <a:spcPct val="90000"/>
              </a:lnSpc>
            </a:pPr>
            <a:r>
              <a:rPr lang="es-CL"/>
              <a:t>No versionar criterios de aceptación (cambian y se pierde trazabilidad).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CDF3652-EF84-2A6B-A5F1-117CAF564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7F5B6-06F1-2C41-65FC-198A8BF4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700"/>
              <a:t>Relación con la Pirámide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BF192-EE90-4FCC-4889-46148183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2000" dirty="0"/>
              <a:t>Base (unitarios/integración): Predominio de verificación.</a:t>
            </a:r>
          </a:p>
          <a:p>
            <a:pPr>
              <a:lnSpc>
                <a:spcPct val="90000"/>
              </a:lnSpc>
            </a:pPr>
            <a:r>
              <a:rPr lang="es-CL" sz="2000" dirty="0"/>
              <a:t>Capas superiores (sistema/aceptación): foco creciente en validación.</a:t>
            </a:r>
          </a:p>
          <a:p>
            <a:pPr>
              <a:lnSpc>
                <a:spcPct val="90000"/>
              </a:lnSpc>
            </a:pPr>
            <a:r>
              <a:rPr lang="es-CL" sz="2000" dirty="0">
                <a:highlight>
                  <a:srgbClr val="FFFF00"/>
                </a:highlight>
              </a:rPr>
              <a:t>Necesitamos ambas: </a:t>
            </a:r>
            <a:r>
              <a:rPr lang="es-ES" sz="2000" dirty="0">
                <a:highlight>
                  <a:srgbClr val="FFFF00"/>
                </a:highlight>
              </a:rPr>
              <a:t>solo verificación → software “correcto” que nadie quiere; solo validación → descubrimos tarde defectos técnicos.</a:t>
            </a:r>
            <a:endParaRPr lang="es-CL" sz="2000" dirty="0">
              <a:highlight>
                <a:srgbClr val="FFFF00"/>
              </a:highlight>
            </a:endParaRPr>
          </a:p>
        </p:txBody>
      </p: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4ECF2C02-BBFF-8E2F-AAC2-EE7AC1A3C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9" y="1948816"/>
            <a:ext cx="5731624" cy="32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48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1F749-F857-5D67-02B5-24F2106D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49" y="1204721"/>
            <a:ext cx="6946891" cy="1446550"/>
          </a:xfrm>
        </p:spPr>
        <p:txBody>
          <a:bodyPr>
            <a:normAutofit/>
          </a:bodyPr>
          <a:lstStyle/>
          <a:p>
            <a:r>
              <a:rPr lang="es-CL" dirty="0"/>
              <a:t>Mini 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D6047-BA35-ACD4-240C-E76DDBA9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950" y="2691638"/>
            <a:ext cx="6946891" cy="31885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CL" sz="2000" dirty="0"/>
              <a:t>Para cada ítem identificar si es </a:t>
            </a:r>
            <a:r>
              <a:rPr lang="es-CL" sz="2000" b="1" dirty="0"/>
              <a:t>Validación </a:t>
            </a:r>
            <a:r>
              <a:rPr lang="es-CL" sz="2000" dirty="0"/>
              <a:t>o </a:t>
            </a:r>
            <a:r>
              <a:rPr lang="es-CL" sz="2000" b="1" dirty="0"/>
              <a:t>Verificación:</a:t>
            </a:r>
            <a:endParaRPr lang="es-CL" sz="20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L" sz="2000" dirty="0"/>
              <a:t>Cliente revisa si el flujo de pago refleja impuestos locales.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L" sz="2000" dirty="0"/>
              <a:t>Linter report detecta variable no usadas.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L" sz="2000" dirty="0"/>
              <a:t>QA funcional ejecuta caso “recuperar contraseña” con correo real.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s-CL" sz="2000" dirty="0"/>
              <a:t>Equipo hace revisión de arquitectura para asegurar estándares internos</a:t>
            </a:r>
          </a:p>
        </p:txBody>
      </p:sp>
      <p:pic>
        <p:nvPicPr>
          <p:cNvPr id="19" name="Graphic 6" descr="portátil seguro">
            <a:extLst>
              <a:ext uri="{FF2B5EF4-FFF2-40B4-BE49-F238E27FC236}">
                <a16:creationId xmlns:a16="http://schemas.microsoft.com/office/drawing/2014/main" id="{8B53A894-1282-82CB-E886-E85B52C4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6" y="2164438"/>
            <a:ext cx="2792794" cy="2792794"/>
          </a:xfrm>
          <a:prstGeom prst="rect">
            <a:avLst/>
          </a:prstGeom>
        </p:spPr>
      </p:pic>
      <p:sp>
        <p:nvSpPr>
          <p:cNvPr id="26" name="Cross 25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646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0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5264BF-464B-3DB8-6262-E5E57A85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Pruebas de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C11703-4EEF-486D-B210-3A1D4ECF5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077" y="1560653"/>
            <a:ext cx="4393257" cy="4000364"/>
          </a:xfrm>
          <a:prstGeom prst="rect">
            <a:avLst/>
          </a:prstGeom>
        </p:spPr>
      </p:pic>
      <p:sp>
        <p:nvSpPr>
          <p:cNvPr id="27" name="Cross 19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6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20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C10DD-B404-7225-8FF6-D6534676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s-CL" dirty="0"/>
              <a:t>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95699-C17F-4629-FAAC-A5AC5B29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/>
              <a:t>Ejecución de pruebas sobre el </a:t>
            </a:r>
            <a:r>
              <a:rPr lang="es-CL" b="1"/>
              <a:t>sistema completo</a:t>
            </a:r>
            <a:r>
              <a:rPr lang="es-CL"/>
              <a:t> </a:t>
            </a:r>
            <a:r>
              <a:rPr lang="es-CL" b="1"/>
              <a:t>integrado</a:t>
            </a:r>
            <a:r>
              <a:rPr lang="es-CL"/>
              <a:t> (todas las piezas juntas) para verificar que cumple requisitos funcionales y algunos no funcionales básicos (flujos, datos, mensajes, estados). Responden a la pregunta: </a:t>
            </a:r>
            <a:r>
              <a:rPr lang="es-CL" b="1">
                <a:highlight>
                  <a:srgbClr val="FFFF00"/>
                </a:highlight>
              </a:rPr>
              <a:t>“¿Las funcionalidades trabajan bien de extremo a extremo bajo condiciones realistas?”.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6350C9E6-6A18-BC2B-1329-AA149C8D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4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1881</Words>
  <Application>Microsoft Office PowerPoint</Application>
  <PresentationFormat>Panorámica</PresentationFormat>
  <Paragraphs>288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Seaford Display</vt:lpstr>
      <vt:lpstr>System Font Regular</vt:lpstr>
      <vt:lpstr>Tenorite</vt:lpstr>
      <vt:lpstr>MadridVTI</vt:lpstr>
      <vt:lpstr>Pruebas de Sistema, Verificación vs Validación y Conceptos de Pruebas automatizadas</vt:lpstr>
      <vt:lpstr>Verificación vs Validación</vt:lpstr>
      <vt:lpstr>Presentación de PowerPoint</vt:lpstr>
      <vt:lpstr>Ejemplo Integrado (Funcionalidad: Registro de usuario)</vt:lpstr>
      <vt:lpstr>Errores comunes</vt:lpstr>
      <vt:lpstr>Relación con la Pirámide de Pruebas</vt:lpstr>
      <vt:lpstr>Mini Actividad</vt:lpstr>
      <vt:lpstr>Pruebas de Sistema</vt:lpstr>
      <vt:lpstr>¿Qué son?</vt:lpstr>
      <vt:lpstr>Alcance</vt:lpstr>
      <vt:lpstr>Entradas/Salidas</vt:lpstr>
      <vt:lpstr>Tipos de pruebas comunes dentro de “Sistema”</vt:lpstr>
      <vt:lpstr>Ejemplo (Aplicación de Cursos)</vt:lpstr>
      <vt:lpstr>Estrategia mínima de testing</vt:lpstr>
      <vt:lpstr>Datos de prueba</vt:lpstr>
      <vt:lpstr>Diferencias entre pruebas de: Unidad – Integración - Sistema</vt:lpstr>
      <vt:lpstr>Ambientes</vt:lpstr>
      <vt:lpstr>Errores frecuentes</vt:lpstr>
      <vt:lpstr>Buenas prácticas</vt:lpstr>
      <vt:lpstr>Introducción a las Pruebas Automatizadas</vt:lpstr>
      <vt:lpstr>Panorama rápido</vt:lpstr>
      <vt:lpstr>Conceptos clave (Glosario Inicial)</vt:lpstr>
      <vt:lpstr>Presentación de PowerPoint</vt:lpstr>
      <vt:lpstr>Test Manual vs Automatizado</vt:lpstr>
      <vt:lpstr>Flujo Típico (Ciclo simplificado)</vt:lpstr>
      <vt:lpstr>Buen Alcance Inicial</vt:lpstr>
      <vt:lpstr>Antipatrones Tempranos</vt:lpstr>
      <vt:lpstr>¿Qué es una prueba automatizada?</vt:lpstr>
      <vt:lpstr>¿Por qué automatizar?</vt:lpstr>
      <vt:lpstr>¿Qué NO automatizar primero?</vt:lpstr>
      <vt:lpstr>Criterios para seleccionar que pruebas automatizar de primeras</vt:lpstr>
      <vt:lpstr>Donde encajan en la pirámide</vt:lpstr>
      <vt:lpstr>Estructura típica en Jest</vt:lpstr>
      <vt:lpstr>Presentación de PowerPoint</vt:lpstr>
      <vt:lpstr>Buenas prácticas iniciales</vt:lpstr>
      <vt:lpstr>Errores frecuentes al empezar</vt:lpstr>
      <vt:lpstr>Mini Showcase (conceptual)</vt:lpstr>
      <vt:lpstr>Presentación de PowerPoint</vt:lpstr>
      <vt:lpstr>Actividad Rápida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Sistema, Verificación vs Validación y Conceptos de Pruebas automatizadas</dc:title>
  <dc:creator>DIEGO MATIAS OBANDO AGUILERA</dc:creator>
  <cp:lastModifiedBy>DIEGO MATIAS OBANDO AGUILERA</cp:lastModifiedBy>
  <cp:revision>2</cp:revision>
  <dcterms:created xsi:type="dcterms:W3CDTF">2025-08-09T09:21:01Z</dcterms:created>
  <dcterms:modified xsi:type="dcterms:W3CDTF">2025-08-09T13:42:58Z</dcterms:modified>
</cp:coreProperties>
</file>