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CA67D8-C6DB-20B1-0F8F-62002594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Clase 01 - Semana 03: Repaso Intensivo para Evaluación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90055-E454-2C89-F32F-4735F700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31" r="6872" b="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AA32234-96E7-F4F6-317E-65DADB6D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Unidad 01:</a:t>
            </a:r>
            <a:r>
              <a:rPr lang="en-US" b="0" i="0" dirty="0">
                <a:effectLst/>
              </a:rPr>
              <a:t> Calidad y Testing de Software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Fecha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Lunes 25 de Agosto, 2025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Horario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15:50 - 18:10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Docente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Diego Obando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2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¿Cuál NO es un tipo de prueba real?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Integración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Humo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Impresión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Regresión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530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2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¿Cuál NO es un tipo de prueba real?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Integración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Humo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C) Impresión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Regresión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904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3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¿Qué pasa si no haces testing suficiente?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El código es más rápido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Los usuarios están más felices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Pierdes clientes y reputación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Ahorras tiempo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3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3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¿Qué pasa si no haces testing suficiente?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El código es más rápido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Los usuarios están más felices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C) Pierdes clientes y reputación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Ahorras tiempo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521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4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¿Cuándo es mejor encontrar un bug?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En producción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Durante desarrollo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Después del lanzamiento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Nunca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4699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4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¿Cuándo es mejor encontrar un bug?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En producción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B) Durante desarrollo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Después del lanzamiento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Nunca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627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5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¿Por qué automatizar pruebas?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Es más lento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Más repetible y rápido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Más caro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Más difícil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789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5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¿Por qué automatizar pruebas?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Es más lento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B) Más repetible y rápido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Más caro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Más difícil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234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ADC38-064E-2B0D-80EB-EDE9B5ED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💡 Tips para la Evaluación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1FA87-1C08-AD3E-F838-9333DC64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🔍 Palabras clave que buscar: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"Objetivo principal" → Detectar defectos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"NO es tipo de prueba" → Busca cosas raras como "impresión"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"Consecuencia de no testing" → Problemas con usuarios/costos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"Ventaja de automatización" → Velocidad y repetibilidad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237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6EEBDE-1801-CDC7-2CCC-31D2E95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s-ES" sz="3700"/>
              <a:t>Verificación vs Validación + Casos Prácticos</a:t>
            </a:r>
            <a:endParaRPr lang="es-CL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78ABFFE-3DC1-85AC-ECBD-C3C3A58DA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4" y="1447801"/>
            <a:ext cx="10582835" cy="45515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30E0-4CC0-4E10-F3EC-290B69DE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Objetivos de la Clase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8239B-8B41-C4A9-F52E-8FBCAC01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Dominar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los conceptos fundamentales de testing y calidad que aparecen en la evaluación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Distinguir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claramente entre verificación y validación con ejemplos prácticos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Identificar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tipos de pruebas y sus aplicaciones específicas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Aplicar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conocimientos de Jest y análisis de código de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Resolver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ejercicios similares a los que aparecerán en la evaluación del miércoles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548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5AA5-4E36-51C2-4B07-CC18BE8C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📝 Fórmula para Recordar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2E210-CC32-0FB0-795C-BFFF30D0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VERIFICACIÓN = "¿Estamos haciéndolo BIEN?"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Revisa si cumple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especificaciones técnicas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Se hace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SIN el usuario final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Enfoque en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proceso y documentos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VALIDACIÓN = "¿Estamos haciendo lo CORRECTO?"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Revisa si cumple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necesidades reales del usuario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Se hace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CON el usuario final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Enfoque en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producto final y satisfacción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584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3207B-2293-5E5B-21F8-03A849B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🎯 Casos Prácticos para Resolver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A0346F6-DD7B-A3E1-420E-26DC29DCF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936113"/>
            <a:ext cx="7548880" cy="30950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3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44FF-C1B8-51A7-6414-DDF23B04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Caso 2: Sistema Bancario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4D903BA-FB92-2C0E-DB74-97B9E753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1659988"/>
            <a:ext cx="10591800" cy="4458739"/>
          </a:xfrm>
        </p:spPr>
      </p:pic>
    </p:spTree>
    <p:extLst>
      <p:ext uri="{BB962C8B-B14F-4D97-AF65-F5344CB8AC3E}">
        <p14:creationId xmlns:p14="http://schemas.microsoft.com/office/powerpoint/2010/main" val="52651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EE93-13E0-A2EB-20FA-EC7783A4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🎮 Ejercicio Grupal: "Verificación vs Validación </a:t>
            </a:r>
            <a:r>
              <a:rPr lang="es-ES" dirty="0" err="1"/>
              <a:t>Race</a:t>
            </a:r>
            <a:r>
              <a:rPr lang="es-ES" dirty="0"/>
              <a:t>"</a:t>
            </a:r>
            <a:endParaRPr lang="es-CL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97C7EA4-AB5F-49E9-C205-E34CD504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2499623"/>
            <a:ext cx="99169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8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49BADCB-FF12-12C8-DE78-3A2EE33C8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3"/>
          <a:stretch>
            <a:fillRect/>
          </a:stretch>
        </p:blipFill>
        <p:spPr>
          <a:xfrm>
            <a:off x="800100" y="1076270"/>
            <a:ext cx="10591800" cy="50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B4A2D-9E9B-0FCA-CEE7-396BA93E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Estándares ISO + Jest </a:t>
            </a:r>
            <a:r>
              <a:rPr lang="es-CL" dirty="0" err="1"/>
              <a:t>Hands</a:t>
            </a:r>
            <a:r>
              <a:rPr lang="es-CL" dirty="0"/>
              <a:t>-on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D496ADE-C54F-5155-AFE4-0FA1193B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5" y="2332227"/>
            <a:ext cx="10870970" cy="2303782"/>
          </a:xfrm>
        </p:spPr>
      </p:pic>
    </p:spTree>
    <p:extLst>
      <p:ext uri="{BB962C8B-B14F-4D97-AF65-F5344CB8AC3E}">
        <p14:creationId xmlns:p14="http://schemas.microsoft.com/office/powerpoint/2010/main" val="29839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D94405F-A0A4-E786-0B83-EBCA08145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" y="1923012"/>
            <a:ext cx="11791069" cy="30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36474DF-5272-82A3-5C3F-6F9CE409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 r="-1" b="21860"/>
          <a:stretch>
            <a:fillRect/>
          </a:stretch>
        </p:blipFill>
        <p:spPr>
          <a:xfrm>
            <a:off x="800100" y="872197"/>
            <a:ext cx="10591800" cy="52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1DF00AF-E1AE-5CF1-4788-5150DD1D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11"/>
          <a:stretch>
            <a:fillRect/>
          </a:stretch>
        </p:blipFill>
        <p:spPr>
          <a:xfrm>
            <a:off x="800100" y="1076270"/>
            <a:ext cx="10591800" cy="50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EFC24C0-6E40-DFEE-2DC3-2FC78E05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319364"/>
            <a:ext cx="10526352" cy="62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18ACE-0234-71BA-2B22-EC6B13A8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Bloque 1: Testing Fundamentals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D6FDA9F8-3147-0473-6C5E-22FE3E452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2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69052E4-5FC7-BD7D-2E15-7717C872E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9" y="796647"/>
            <a:ext cx="9323662" cy="52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974F7B-8244-5752-7D98-DBA46324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1521026"/>
            <a:ext cx="10477502" cy="38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DF373-2CAF-DCFC-488E-018ACA00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s-ES" sz="3600" dirty="0"/>
              <a:t>¿Qué es Testing de Software?</a:t>
            </a:r>
            <a:endParaRPr lang="es-CL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092D9-4D06-3830-941E-2BEE7A12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900" b="1" dirty="0"/>
              <a:t>Definición Clave: El testing es el proceso de evaluar y verificar que una aplicación de software hace lo que se supone que debe hacer.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900" b="1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900" b="1" i="0" dirty="0">
                <a:effectLst/>
                <a:latin typeface="-apple-system"/>
              </a:rPr>
              <a:t>📋 Objetivos principales del testing:</a:t>
            </a:r>
            <a:endParaRPr lang="es-ES" sz="19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✅ </a:t>
            </a:r>
            <a:r>
              <a:rPr lang="es-ES" sz="1900" b="1" i="0" dirty="0">
                <a:effectLst/>
                <a:latin typeface="-apple-system"/>
              </a:rPr>
              <a:t>Detectar defectos ANTES de la entrega</a:t>
            </a:r>
            <a:endParaRPr lang="es-ES" sz="19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✅ Verificar que el software cumple requisitos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✅ Mejorar la calidad del producto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✅ Ganar confianza en el software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✅ Prevenir defectos futuros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900" b="1" i="0" dirty="0">
                <a:effectLst/>
                <a:latin typeface="-apple-system"/>
              </a:rPr>
              <a:t>❌ Lo que NO es objetivo del testing:</a:t>
            </a:r>
            <a:endParaRPr lang="es-ES" sz="19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❌ Aumentar velocidad del hardware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❌ Reducir tamaño del código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❌ Mejorar solo la interfaz gráfica</a:t>
            </a:r>
          </a:p>
          <a:p>
            <a:pPr marL="0" indent="0">
              <a:lnSpc>
                <a:spcPct val="100000"/>
              </a:lnSpc>
              <a:buNone/>
            </a:pPr>
            <a:endParaRPr lang="es-CL" sz="19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3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89838-20B1-4478-3150-6F467D06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Pruebas - ¡Memoriza estos!</a:t>
            </a:r>
            <a:endParaRPr lang="es-CL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2364CEA-DF5E-021D-35D5-9FE13A96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722796"/>
            <a:ext cx="10691265" cy="4498746"/>
          </a:xfrm>
        </p:spPr>
      </p:pic>
    </p:spTree>
    <p:extLst>
      <p:ext uri="{BB962C8B-B14F-4D97-AF65-F5344CB8AC3E}">
        <p14:creationId xmlns:p14="http://schemas.microsoft.com/office/powerpoint/2010/main" val="127563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58FA0-E083-0559-B68B-055314A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🎯 Para la evaluación recuerda: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0E3563D-69B6-39F6-1BEB-F6DE501A2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691408"/>
            <a:ext cx="7548880" cy="35844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AD6B8-09C3-13CB-8095-CBBB5B3B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Consecuencias del Testing Insuficiente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7619F-9756-3FE2-8928-F53F85B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💰 Impacto empresarial: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Pérdida de clientes y reputación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Costos de corrección 10x más altos en producción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Problemas legales en casos críticos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Pérdida de confianza del mercado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👥 Impacto en usuarios: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Experiencia frustrante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Pérdida de datos importantes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Problemas de seguridad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Abandono de la aplicación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41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1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¿Cuál es el objetivo PRINCIPAL del testing?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Mejorar la velocidad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B) Detectar defectos antes de entrega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Reducir código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Cambiar la UI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611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8790-2DB4-43DF-95D8-DC82BCB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🎮 Quiz 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692D0-605C-60F7-AFFD-9E2B2DFD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Pregunta 1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¿Cuál es el objetivo PRINCIPAL del testing?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A) Mejorar la velocidad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B) Detectar defectos antes de entrega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C) Reducir código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D) Cambiar la UI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483461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712</Words>
  <Application>Microsoft Office PowerPoint</Application>
  <PresentationFormat>Panorámica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Calisto MT</vt:lpstr>
      <vt:lpstr>Univers Condensed</vt:lpstr>
      <vt:lpstr>ChronicleVTI</vt:lpstr>
      <vt:lpstr>Clase 01 - Semana 03: Repaso Intensivo para Evaluación 1</vt:lpstr>
      <vt:lpstr>🎯 Objetivos de la Clase</vt:lpstr>
      <vt:lpstr>Bloque 1: Testing Fundamentals</vt:lpstr>
      <vt:lpstr>¿Qué es Testing de Software?</vt:lpstr>
      <vt:lpstr>Tipos de Pruebas - ¡Memoriza estos!</vt:lpstr>
      <vt:lpstr>🎯 Para la evaluación recuerda:</vt:lpstr>
      <vt:lpstr>Consecuencias del Testing Insuficiente</vt:lpstr>
      <vt:lpstr>🎮 Quiz Express</vt:lpstr>
      <vt:lpstr>🎮 Quiz Express</vt:lpstr>
      <vt:lpstr>🎮 Quiz Express</vt:lpstr>
      <vt:lpstr>🎮 Quiz Express</vt:lpstr>
      <vt:lpstr>🎮 Quiz Express</vt:lpstr>
      <vt:lpstr>🎮 Quiz Express</vt:lpstr>
      <vt:lpstr>🎮 Quiz Express</vt:lpstr>
      <vt:lpstr>🎮 Quiz Express</vt:lpstr>
      <vt:lpstr>🎮 Quiz Express</vt:lpstr>
      <vt:lpstr>🎮 Quiz Express</vt:lpstr>
      <vt:lpstr>💡 Tips para la Evaluación</vt:lpstr>
      <vt:lpstr>Verificación vs Validación + Casos Prácticos</vt:lpstr>
      <vt:lpstr>📝 Fórmula para Recordar</vt:lpstr>
      <vt:lpstr>🎯 Casos Prácticos para Resolver</vt:lpstr>
      <vt:lpstr>Caso 2: Sistema Bancario</vt:lpstr>
      <vt:lpstr>🎮 Ejercicio Grupal: "Verificación vs Validación Race"</vt:lpstr>
      <vt:lpstr>Presentación de PowerPoint</vt:lpstr>
      <vt:lpstr>Estándares ISO + Jest Hands-on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01 - Semana 03: Repaso Intensivo para Evaluación 1</dc:title>
  <dc:creator>DIEGO MATIAS OBANDO AGUILERA</dc:creator>
  <cp:lastModifiedBy>DIEGO MATIAS OBANDO AGUILERA</cp:lastModifiedBy>
  <cp:revision>8</cp:revision>
  <dcterms:created xsi:type="dcterms:W3CDTF">2025-08-25T01:01:44Z</dcterms:created>
  <dcterms:modified xsi:type="dcterms:W3CDTF">2025-08-25T01:33:33Z</dcterms:modified>
</cp:coreProperties>
</file>