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2" r:id="rId2"/>
    <p:sldId id="305" r:id="rId3"/>
    <p:sldId id="284" r:id="rId4"/>
    <p:sldId id="303" r:id="rId5"/>
    <p:sldId id="304" r:id="rId6"/>
    <p:sldId id="310" r:id="rId7"/>
    <p:sldId id="307" r:id="rId8"/>
    <p:sldId id="311" r:id="rId9"/>
    <p:sldId id="308" r:id="rId10"/>
    <p:sldId id="309" r:id="rId11"/>
    <p:sldId id="312" r:id="rId1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488" autoAdjust="0"/>
    <p:restoredTop sz="90929"/>
  </p:normalViewPr>
  <p:slideViewPr>
    <p:cSldViewPr>
      <p:cViewPr>
        <p:scale>
          <a:sx n="70" d="100"/>
          <a:sy n="70" d="100"/>
        </p:scale>
        <p:origin x="-3546" y="-11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00E3313-5F5D-4428-9A3C-10AA83E50494}" type="datetimeFigureOut">
              <a:rPr lang="pt-BR"/>
              <a:pPr>
                <a:defRPr/>
              </a:pPr>
              <a:t>17/05/2019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2011B75-3519-484F-8E83-B024A4168C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048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4A9C240-6532-4546-9C5C-E5FB440A2297}" type="datetimeFigureOut">
              <a:rPr lang="pt-BR"/>
              <a:pPr>
                <a:defRPr/>
              </a:pPr>
              <a:t>17/05/2019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D66FEC6-0AC2-444E-A69E-044D5700E9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5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21AF087-44D2-4A79-A4CD-FFA74FDE2C03}" type="slidenum">
              <a:rPr lang="pt-BR" altLang="pt-BR" smtClean="0">
                <a:latin typeface="Times New Roman" pitchFamily="18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pt-BR" alt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762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564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496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87075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000500" cy="5257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38700" y="1143000"/>
            <a:ext cx="4000500" cy="5257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790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767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511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094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11615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9831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143000"/>
            <a:ext cx="8153400" cy="5257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733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16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866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26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24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53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898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738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16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260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Click to edit Master title style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 userDrawn="1"/>
        </p:nvSpPr>
        <p:spPr bwMode="auto">
          <a:xfrm rot="-5404767">
            <a:off x="-1835944" y="3728927"/>
            <a:ext cx="41005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pt-BR" altLang="pt-BR" sz="1600" dirty="0" smtClean="0">
                <a:solidFill>
                  <a:schemeClr val="bg1"/>
                </a:solidFill>
                <a:latin typeface="Verdana" pitchFamily="34" charset="0"/>
              </a:rPr>
              <a:t>TCC - Sistemas de Informação - 2019</a:t>
            </a:r>
          </a:p>
        </p:txBody>
      </p:sp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685800" y="6477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 userDrawn="1"/>
        </p:nvSpPr>
        <p:spPr bwMode="auto">
          <a:xfrm>
            <a:off x="714375" y="1143000"/>
            <a:ext cx="8143875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charset="0"/>
            </a:endParaRPr>
          </a:p>
        </p:txBody>
      </p:sp>
      <p:pic>
        <p:nvPicPr>
          <p:cNvPr id="1032" name="Imagem 2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60350"/>
            <a:ext cx="24526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95" r:id="rId3"/>
    <p:sldLayoutId id="2147483696" r:id="rId4"/>
    <p:sldLayoutId id="2147483697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 txBox="1">
            <a:spLocks/>
          </p:cNvSpPr>
          <p:nvPr/>
        </p:nvSpPr>
        <p:spPr bwMode="auto">
          <a:xfrm>
            <a:off x="747713" y="2924175"/>
            <a:ext cx="8048625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3600" kern="0" dirty="0" smtClean="0">
                <a:latin typeface="Arial" pitchFamily="34" charset="0"/>
                <a:ea typeface="+mj-ea"/>
                <a:cs typeface="Arial" pitchFamily="34" charset="0"/>
              </a:rPr>
              <a:t>TIPS</a:t>
            </a:r>
            <a:endParaRPr lang="pt-BR" sz="3600" kern="0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2938" y="5643563"/>
            <a:ext cx="81534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Pouso Alegre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 smtClean="0">
                <a:latin typeface="Arial" pitchFamily="34" charset="0"/>
                <a:cs typeface="Arial" pitchFamily="34" charset="0"/>
              </a:rPr>
              <a:t>2019</a:t>
            </a:r>
            <a:endParaRPr lang="pt-BR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747713" y="1268413"/>
            <a:ext cx="8048625" cy="1139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Diego Fraga de Oliveira</a:t>
            </a:r>
            <a:endParaRPr lang="pt-BR" altLang="pt-BR" sz="2000" kern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Rafael Sana Montevechio</a:t>
            </a:r>
            <a:endParaRPr lang="pt-BR" altLang="pt-BR" sz="2000" kern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Prof. </a:t>
            </a:r>
            <a:r>
              <a:rPr lang="pt-BR" altLang="pt-BR" sz="2000" kern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Orientador: Rodrigo Luís de Faria</a:t>
            </a:r>
            <a:endParaRPr lang="pt-BR" altLang="pt-BR" sz="2000" kern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821238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 smtClean="0">
                <a:latin typeface="Arial" charset="0"/>
                <a:cs typeface="Arial" charset="0"/>
              </a:rPr>
              <a:t>Referências Principais</a:t>
            </a:r>
            <a:endParaRPr lang="en-US" altLang="pt-BR" sz="4400" b="0" dirty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700808"/>
            <a:ext cx="7962900" cy="44644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spcAft>
                <a:spcPts val="600"/>
              </a:spcAft>
              <a:defRPr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ANGULAR. 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Angular -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what is Angular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Disponível em: &lt;https://angular.io/docs&gt; Acesso em 17 mar. 2019.</a:t>
            </a:r>
          </a:p>
          <a:p>
            <a:pPr marL="342900" indent="-342900" algn="just" eaLnBrk="0" hangingPunct="0">
              <a:spcBef>
                <a:spcPct val="20000"/>
              </a:spcBef>
              <a:spcAft>
                <a:spcPts val="600"/>
              </a:spcAft>
              <a:defRPr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FIREBASE. 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Firebase.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Disponível em: &lt;https://firebase.google.com/&gt; Acesso em 12 abr. 2019.</a:t>
            </a:r>
          </a:p>
          <a:p>
            <a:pPr marL="342900" indent="-342900" algn="just" eaLnBrk="0" hangingPunct="0">
              <a:spcBef>
                <a:spcPct val="20000"/>
              </a:spcBef>
              <a:spcAft>
                <a:spcPts val="600"/>
              </a:spcAft>
              <a:defRPr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IONIC FRAMEWORK.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About ionic cross-platform mobile development technologies.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Disponível em: &lt;https://ionicframework.com/about&gt; Acesso em 17 mar. 2019.</a:t>
            </a:r>
          </a:p>
          <a:p>
            <a:pPr marL="342900" indent="-342900" algn="just" eaLnBrk="0" hangingPunct="0">
              <a:spcBef>
                <a:spcPct val="20000"/>
              </a:spcBef>
              <a:spcAft>
                <a:spcPts val="600"/>
              </a:spcAft>
              <a:defRPr/>
            </a:pPr>
            <a:endParaRPr lang="pt-BR" sz="1400" dirty="0" smtClean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SILVA, Maurício S. 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Desenvolva aplicações web profissionais com uso dos poderosos recursos de estilização das CSS3.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2011. Disponível em: &lt;https://books.google.com.br/books?id=EEOZAwAAQBAJ&amp;printsec=frontcover&amp;hl=pt-BR&amp;source=gbs_ViewAPI&amp;output=embed&amp;redir_esc=y#%257B%257D&gt; Acesso em 17 mar. 2019.</a:t>
            </a: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algn="just">
              <a:spcAft>
                <a:spcPts val="600"/>
              </a:spcAft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______. 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Fundamentos de HTML5 e CSS3.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2015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 Disponível em: &lt;https://books.google.com.br/books?id=2iPYCQAAQBAJ&amp;printsec=frontcover&amp;hl=pt-BR&amp;source=gbs_ViewAPI&amp;output=embed&amp;redir_esc=y#%257B%257D&gt; Acesso em 21 mar. 2019.</a:t>
            </a:r>
          </a:p>
          <a:p>
            <a:pPr marL="342900" indent="-342900" algn="just" eaLnBrk="0" hangingPunct="0">
              <a:spcBef>
                <a:spcPct val="20000"/>
              </a:spcBef>
              <a:spcAft>
                <a:spcPts val="600"/>
              </a:spcAft>
              <a:defRPr/>
            </a:pPr>
            <a:r>
              <a:rPr lang="pt-BR" sz="1400" dirty="0" smtClean="0">
                <a:latin typeface="Arial" pitchFamily="34" charset="0"/>
                <a:cs typeface="Arial" pitchFamily="34" charset="0"/>
              </a:rPr>
              <a:t>SMYTH, Neil. </a:t>
            </a:r>
            <a:r>
              <a:rPr lang="pt-BR" sz="1400" b="1" dirty="0" smtClean="0">
                <a:latin typeface="Arial" pitchFamily="34" charset="0"/>
                <a:cs typeface="Arial" pitchFamily="34" charset="0"/>
              </a:rPr>
              <a:t>Firebase essentials. </a:t>
            </a:r>
            <a:r>
              <a:rPr lang="pt-BR" sz="1400" dirty="0" smtClean="0">
                <a:latin typeface="Arial" pitchFamily="34" charset="0"/>
                <a:cs typeface="Arial" pitchFamily="34" charset="0"/>
              </a:rPr>
              <a:t>Disponível em:  &lt;https://www.ebookfrenzy.com/pdf_previews/FirebaseEssentialsAndroidPreview.pdf&gt; 2017. Acesso em 17 mar. 2019.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1400" dirty="0"/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2693988"/>
            <a:ext cx="7342584" cy="1470025"/>
          </a:xfrm>
        </p:spPr>
        <p:txBody>
          <a:bodyPr/>
          <a:lstStyle/>
          <a:p>
            <a:pPr algn="ctr"/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961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Introdução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2420938"/>
            <a:ext cx="7962900" cy="25922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kern="0" dirty="0" smtClean="0">
                <a:latin typeface="Arial" pitchFamily="34" charset="0"/>
                <a:cs typeface="Arial" pitchFamily="34" charset="0"/>
              </a:rPr>
              <a:t>Encontrar profissionais qualificados.</a:t>
            </a:r>
          </a:p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kern="0" dirty="0" smtClean="0">
                <a:latin typeface="Arial" pitchFamily="34" charset="0"/>
                <a:cs typeface="Arial" pitchFamily="34" charset="0"/>
              </a:rPr>
              <a:t>Melhor divulgação de serviço.</a:t>
            </a:r>
          </a:p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kern="0" dirty="0" smtClean="0">
                <a:latin typeface="Arial" pitchFamily="34" charset="0"/>
                <a:cs typeface="Arial" pitchFamily="34" charset="0"/>
              </a:rPr>
              <a:t>Fácil interação entre cliente e prestador de serviço.</a:t>
            </a:r>
          </a:p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kern="0" dirty="0" smtClean="0">
                <a:latin typeface="Arial" pitchFamily="34" charset="0"/>
                <a:cs typeface="Arial" pitchFamily="34" charset="0"/>
              </a:rPr>
              <a:t>Busca em um único lugar. </a:t>
            </a:r>
            <a:endParaRPr lang="pt-BR" sz="2800" kern="0" dirty="0" smtClean="0">
              <a:latin typeface="Arial" pitchFamily="34" charset="0"/>
              <a:cs typeface="Arial" pitchFamily="34" charset="0"/>
            </a:endParaRPr>
          </a:p>
          <a:p>
            <a:pPr algn="l" eaLnBrk="0" hangingPunct="0">
              <a:lnSpc>
                <a:spcPct val="250000"/>
              </a:lnSpc>
              <a:spcBef>
                <a:spcPct val="20000"/>
              </a:spcBef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Como </a:t>
            </a: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proporcionar tudo isso?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57625" y="214313"/>
            <a:ext cx="3857625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Objetivo Geral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0615" y="2420888"/>
            <a:ext cx="7962900" cy="2508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Criar um aplicativo mobile.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Objetivos Específicos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2420938"/>
            <a:ext cx="7962900" cy="28802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Selecionar as ferramentas.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Criar o esboço do aplicativo.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Desenvolver o aplicativo com um banco de dados online.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 smtClean="0">
                <a:latin typeface="Arial" charset="0"/>
                <a:cs typeface="Arial" charset="0"/>
              </a:rPr>
              <a:t>Justificativa</a:t>
            </a:r>
            <a:endParaRPr lang="en-US" altLang="pt-BR" sz="4400" b="0" dirty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27584" y="1756317"/>
            <a:ext cx="7962900" cy="383749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Relevância.</a:t>
            </a:r>
          </a:p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Resultados esperados.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756317"/>
            <a:ext cx="2161967" cy="38374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Quadro Teórico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63" y="1665312"/>
            <a:ext cx="6096000" cy="4572000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700808"/>
            <a:ext cx="7962900" cy="42484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930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Metodologia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2420938"/>
            <a:ext cx="7962900" cy="30242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Levantamento de requisitos</a:t>
            </a: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Casos de uso.</a:t>
            </a:r>
          </a:p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Desenvolvimento.</a:t>
            </a:r>
          </a:p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kern="0" dirty="0" smtClean="0">
                <a:latin typeface="Arial" pitchFamily="34" charset="0"/>
                <a:cs typeface="Arial" pitchFamily="34" charset="0"/>
              </a:rPr>
              <a:t>Publicação do aplicativo.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iego Fraga\Desktop\Tips\tips_docs\Files\images\diagrams\caso_de_uso_q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054" y="1732359"/>
            <a:ext cx="4182417" cy="418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Metodologia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841872"/>
            <a:ext cx="7962900" cy="39633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2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smtClean="0">
                <a:latin typeface="Arial" charset="0"/>
                <a:cs typeface="Arial" charset="0"/>
              </a:rPr>
              <a:t>Cronograma</a:t>
            </a:r>
            <a:endParaRPr lang="en-US" altLang="pt-BR" sz="4400" b="0" smtClean="0">
              <a:latin typeface="Arial" charset="0"/>
              <a:cs typeface="Arial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41108"/>
              </p:ext>
            </p:extLst>
          </p:nvPr>
        </p:nvGraphicFramePr>
        <p:xfrm>
          <a:off x="1115616" y="1772816"/>
          <a:ext cx="7413689" cy="3289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650"/>
                <a:gridCol w="478917"/>
                <a:gridCol w="493459"/>
                <a:gridCol w="483933"/>
                <a:gridCol w="482600"/>
                <a:gridCol w="501650"/>
                <a:gridCol w="442913"/>
                <a:gridCol w="531813"/>
                <a:gridCol w="463550"/>
                <a:gridCol w="492125"/>
                <a:gridCol w="509079"/>
              </a:tblGrid>
              <a:tr h="3988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ATIVIDADES</a:t>
                      </a:r>
                      <a:endParaRPr lang="pt-BR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Fev.</a:t>
                      </a:r>
                      <a:endParaRPr lang="pt-BR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Mar.</a:t>
                      </a:r>
                      <a:endParaRPr lang="pt-BR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Abr.</a:t>
                      </a:r>
                      <a:endParaRPr lang="pt-BR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Mai.</a:t>
                      </a:r>
                      <a:endParaRPr lang="pt-BR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Jun.</a:t>
                      </a:r>
                      <a:endParaRPr lang="pt-BR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Jul.</a:t>
                      </a:r>
                      <a:endParaRPr lang="pt-BR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Ago.</a:t>
                      </a:r>
                      <a:endParaRPr lang="pt-BR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Set.</a:t>
                      </a:r>
                      <a:endParaRPr lang="pt-BR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Out.</a:t>
                      </a:r>
                      <a:endParaRPr lang="pt-BR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b="1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Nov.</a:t>
                      </a:r>
                      <a:endParaRPr lang="pt-BR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4450" marR="44450" marT="0" marB="0" anchor="ctr"/>
                </a:tc>
              </a:tr>
              <a:tr h="3321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Escolha do tema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</a:tr>
              <a:tr h="4334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Planejamento do projeto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</a:tr>
              <a:tr h="5035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Fundamentação teórica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</a:tr>
              <a:tr h="4425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Apresentação do projeto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</a:tr>
              <a:tr h="4510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Desenvolvimento do aplicativo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</a:tr>
              <a:tr h="3321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Redação do TCC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</a:tr>
              <a:tr h="3956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Apresentação do artigo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 </a:t>
                      </a: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4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x</a:t>
                      </a:r>
                    </a:p>
                  </a:txBody>
                  <a:tcPr marL="44450" marR="4445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278</Words>
  <Application>Microsoft Office PowerPoint</Application>
  <PresentationFormat>Apresentação na tela (4:3)</PresentationFormat>
  <Paragraphs>129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Default Design</vt:lpstr>
      <vt:lpstr>Apresentação do PowerPoint</vt:lpstr>
      <vt:lpstr>Introdução</vt:lpstr>
      <vt:lpstr>Objetivo Geral</vt:lpstr>
      <vt:lpstr>Objetivos Específicos</vt:lpstr>
      <vt:lpstr>Justificativa</vt:lpstr>
      <vt:lpstr>Quadro Teórico</vt:lpstr>
      <vt:lpstr>Metodologia</vt:lpstr>
      <vt:lpstr>Metodologia</vt:lpstr>
      <vt:lpstr>Cronograma</vt:lpstr>
      <vt:lpstr>Referências Principais</vt:lpstr>
      <vt:lpstr>Obrigado!</vt:lpstr>
    </vt:vector>
  </TitlesOfParts>
  <Company>Infotech Informática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TCC</dc:subject>
  <dc:creator>José Luiz da silva</dc:creator>
  <cp:lastModifiedBy>Diego F.</cp:lastModifiedBy>
  <cp:revision>58</cp:revision>
  <dcterms:created xsi:type="dcterms:W3CDTF">2002-05-11T17:07:14Z</dcterms:created>
  <dcterms:modified xsi:type="dcterms:W3CDTF">2019-05-17T23:31:12Z</dcterms:modified>
</cp:coreProperties>
</file>