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2" r:id="rId2"/>
    <p:sldId id="305" r:id="rId3"/>
    <p:sldId id="303" r:id="rId4"/>
    <p:sldId id="310" r:id="rId5"/>
    <p:sldId id="307" r:id="rId6"/>
    <p:sldId id="311" r:id="rId7"/>
    <p:sldId id="314" r:id="rId8"/>
    <p:sldId id="315" r:id="rId9"/>
    <p:sldId id="316" r:id="rId10"/>
    <p:sldId id="317" r:id="rId11"/>
    <p:sldId id="318" r:id="rId12"/>
    <p:sldId id="319" r:id="rId13"/>
    <p:sldId id="312" r:id="rId14"/>
    <p:sldId id="309" r:id="rId15"/>
    <p:sldId id="320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488" autoAdjust="0"/>
    <p:restoredTop sz="90929"/>
  </p:normalViewPr>
  <p:slideViewPr>
    <p:cSldViewPr>
      <p:cViewPr varScale="1">
        <p:scale>
          <a:sx n="88" d="100"/>
          <a:sy n="88" d="100"/>
        </p:scale>
        <p:origin x="78" y="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00E3313-5F5D-4428-9A3C-10AA83E50494}" type="datetimeFigureOut">
              <a:rPr lang="pt-BR"/>
              <a:pPr>
                <a:defRPr/>
              </a:pPr>
              <a:t>17/11/2019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2011B75-3519-484F-8E83-B024A4168C2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48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4A9C240-6532-4546-9C5C-E5FB440A2297}" type="datetimeFigureOut">
              <a:rPr lang="pt-BR"/>
              <a:pPr>
                <a:defRPr/>
              </a:pPr>
              <a:t>17/11/2019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D66FEC6-0AC2-444E-A69E-044D5700E9A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1AF087-44D2-4A79-A4CD-FFA74FDE2C03}" type="slidenum">
              <a:rPr lang="pt-BR" altLang="pt-BR" smtClean="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17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05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6549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8707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579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0976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0651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094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11615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9831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143000"/>
            <a:ext cx="8153400" cy="5257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2573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66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26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4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5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9589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4173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031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728927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>
                <a:solidFill>
                  <a:schemeClr val="bg1"/>
                </a:solidFill>
                <a:latin typeface="Verdana" pitchFamily="34" charset="0"/>
              </a:rPr>
              <a:t>TCC - Sistemas de Informação - 2019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95" r:id="rId3"/>
    <p:sldLayoutId id="2147483696" r:id="rId4"/>
    <p:sldLayoutId id="2147483697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TIPS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113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DIEGO FRAGA DE OLIVEIRA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RAFAEL SANA MONTEVECHIO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Prof. Orientador: Rodrigo Luís de Faria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en-US" altLang="pt-BR" sz="4400" b="0" dirty="0">
                <a:latin typeface="Arial" charset="0"/>
                <a:cs typeface="Arial" charset="0"/>
              </a:rPr>
              <a:t>Resultados Obtidos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D2E00C-89C3-49A2-8732-A5841F31D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6"/>
            <a:ext cx="2720902" cy="48371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5E9D3FE-9E45-4ADA-B2B9-C5E6310C43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54" y="1340766"/>
            <a:ext cx="2720902" cy="48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3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en-US" altLang="pt-BR" sz="4400" b="0" dirty="0">
                <a:latin typeface="Arial" charset="0"/>
                <a:cs typeface="Arial" charset="0"/>
              </a:rPr>
              <a:t>Resultados Obtidos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859F0-A4C8-4899-AAA0-5398A6510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94" y="1340766"/>
            <a:ext cx="2720902" cy="48371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47A135-3223-422A-86D5-5E3AAE63F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54" y="1340766"/>
            <a:ext cx="2720902" cy="48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8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en-US" altLang="pt-BR" sz="4400" b="0" dirty="0">
                <a:latin typeface="Arial" charset="0"/>
                <a:cs typeface="Arial" charset="0"/>
              </a:rPr>
              <a:t>Resultados Obtidos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CFCDB9-9DE1-4B16-96E7-DEF88A879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53" y="1340766"/>
            <a:ext cx="2720903" cy="48371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BC22E6-0FAE-4C81-8ED5-32ECE4916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6"/>
            <a:ext cx="2720903" cy="48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0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693988"/>
            <a:ext cx="7342584" cy="1470025"/>
          </a:xfrm>
        </p:spPr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83961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821238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Referências Principais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700808"/>
            <a:ext cx="7962900" cy="35283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FIREBASE.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Firebase.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Disponível em: &lt;https://firebase.google.com/&gt; Acesso em 12 abr. 2019.</a:t>
            </a:r>
          </a:p>
          <a:p>
            <a:pPr marL="342900" indent="-342900" algn="l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IONIC FRAMEWORK.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About ionic cross-platform mobile development technologies.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Disponível em: &lt;https://ionicframework.com/about&gt; Acesso em 17 mar. 2019.</a:t>
            </a:r>
          </a:p>
          <a:p>
            <a:pPr marL="342900" indent="-342900" algn="l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SMYTH, Neil.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Firebase essentials.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Disponível em:  &lt;https://www.ebookfrenzy.com/pdf_previews/FirebaseEssentialsAndroidPreview.pdf&gt; 2017. Acesso em 17 mar. 2019.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693988"/>
            <a:ext cx="7342584" cy="1470025"/>
          </a:xfrm>
        </p:spPr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53589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Introdução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3913" y="1808845"/>
            <a:ext cx="7962900" cy="3240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Encontrar profissionais qualificados.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Alto índice de profissionais autônomos.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Melhor divulgação de serviço.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Fácil interação entre cliente e prestador de serviço.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Busca em um único lugar. 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Objetivos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1195" y="1628800"/>
            <a:ext cx="7962900" cy="4032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Criação de um aplicativo móvel.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Serviço de banco de dados online.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Um ambiente para busca e contato com profissionais de maneira rápida e fácil.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Gerenciamento do perfil profissional, habilidades e contato.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Quadro Teórico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4669FEDB-B7B9-47B9-9475-8EAF7B3E5E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904656" cy="4176464"/>
          </a:xfrm>
          <a:prstGeom prst="rect">
            <a:avLst/>
          </a:prstGeom>
          <a:noFill/>
          <a:ln w="6350" cmpd="sng">
            <a:solidFill>
              <a:schemeClr val="bg1">
                <a:lumMod val="50000"/>
                <a:lumOff val="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293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Metodologia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3913" y="1916832"/>
            <a:ext cx="7962900" cy="3744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Levantamento de requisitos.</a:t>
            </a:r>
          </a:p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Casos de uso.</a:t>
            </a:r>
          </a:p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Desenvolvimento da aplicação.</a:t>
            </a:r>
          </a:p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Publicação do aplicativo.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Metodologia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08C393B-209F-4771-B12C-4968437B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484784"/>
            <a:ext cx="4773289" cy="477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Metodologia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841872"/>
            <a:ext cx="7962900" cy="4179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Desenvolvimento das telas e fluxos do aplicativo.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Integração do aplicativo com o Firebase.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Desenvolvimento dos requisitos funcionais do sistema.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4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en-US" altLang="pt-BR" sz="4400" b="0" dirty="0">
                <a:latin typeface="Arial" charset="0"/>
                <a:cs typeface="Arial" charset="0"/>
              </a:rPr>
              <a:t>Resultados Obtidos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2A5C72-C28A-4582-BEEA-B7B86132F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2720901" cy="483715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6B9D184-77F7-4840-BCDF-0CA3065FFA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66" y="1340766"/>
            <a:ext cx="2720902" cy="48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en-US" altLang="pt-BR" sz="4400" b="0" dirty="0">
                <a:latin typeface="Arial" charset="0"/>
                <a:cs typeface="Arial" charset="0"/>
              </a:rPr>
              <a:t>Resultados Obtidos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30A1D4-6FDB-42F6-B17B-BCB2459D14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62" y="1340768"/>
            <a:ext cx="2720902" cy="48371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7ED9F0-4FB4-4A95-A0DD-76F6866331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2720902" cy="48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353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234</Words>
  <Application>Microsoft Office PowerPoint</Application>
  <PresentationFormat>On-screen Show (4:3)</PresentationFormat>
  <Paragraphs>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Default Design</vt:lpstr>
      <vt:lpstr>PowerPoint Presentation</vt:lpstr>
      <vt:lpstr>Introdução</vt:lpstr>
      <vt:lpstr>Objetivos</vt:lpstr>
      <vt:lpstr>Quadro Teórico</vt:lpstr>
      <vt:lpstr>Metodologia</vt:lpstr>
      <vt:lpstr>Metodologia</vt:lpstr>
      <vt:lpstr>Metodologia</vt:lpstr>
      <vt:lpstr>Resultados Obtidos</vt:lpstr>
      <vt:lpstr>Resultados Obtidos</vt:lpstr>
      <vt:lpstr>Resultados Obtidos</vt:lpstr>
      <vt:lpstr>Resultados Obtidos</vt:lpstr>
      <vt:lpstr>Resultados Obtidos</vt:lpstr>
      <vt:lpstr>Conclusão</vt:lpstr>
      <vt:lpstr>Referências Principais</vt:lpstr>
      <vt:lpstr>Obrigado!</vt:lpstr>
    </vt:vector>
  </TitlesOfParts>
  <Company>Infotech Informática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Diego Fraga</cp:lastModifiedBy>
  <cp:revision>72</cp:revision>
  <dcterms:created xsi:type="dcterms:W3CDTF">2002-05-11T17:07:14Z</dcterms:created>
  <dcterms:modified xsi:type="dcterms:W3CDTF">2019-11-18T00:35:19Z</dcterms:modified>
</cp:coreProperties>
</file>