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2" r:id="rId2"/>
    <p:sldId id="305" r:id="rId3"/>
    <p:sldId id="284" r:id="rId4"/>
    <p:sldId id="303" r:id="rId5"/>
    <p:sldId id="304" r:id="rId6"/>
    <p:sldId id="310" r:id="rId7"/>
    <p:sldId id="307" r:id="rId8"/>
    <p:sldId id="311" r:id="rId9"/>
    <p:sldId id="308" r:id="rId10"/>
    <p:sldId id="309" r:id="rId11"/>
    <p:sldId id="313" r:id="rId12"/>
    <p:sldId id="312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>
        <p:scale>
          <a:sx n="70" d="100"/>
          <a:sy n="70" d="100"/>
        </p:scale>
        <p:origin x="-660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 smtClean="0">
                <a:latin typeface="Arial" pitchFamily="34" charset="0"/>
                <a:ea typeface="+mj-ea"/>
                <a:cs typeface="Arial" pitchFamily="34" charset="0"/>
              </a:rPr>
              <a:t>TIPS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2019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DIEGO FRAGA DE OLIVEIRA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RAFAEL SANA MONTEVECHIO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Prof. Orientador: Rodrigo Luís de Faria</a:t>
            </a:r>
            <a:endParaRPr lang="pt-BR" altLang="pt-BR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3528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ANGULAR.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Angular -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what is Angular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Disponível em: &lt;https://angular.io/docs&gt; Acesso em 17 mar.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FIREBASE.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Firebase.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Disponível em: &lt;https://firebase.google.com/&gt; Acesso em 12 abr.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IONIC FRAMEWORK.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About ionic cross-platform mobile development technologies.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Disponível em: &lt;https://ionicframework.com/about&gt; Acesso em 17 mar. 2019.</a:t>
            </a:r>
          </a:p>
          <a:p>
            <a:pPr algn="just">
              <a:spcAft>
                <a:spcPts val="600"/>
              </a:spcAft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SILVA, Maurício S.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Desenvolva aplicações web profissionais com uso dos poderosos recursos de estilização das CSS3.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2011. Disponível em: &lt;https://books.google.com.br/books?id=EEOZAwAAQBAJ&amp;printsec=frontcover&amp;hl=pt-BR&amp;source=gbs_ViewAPI&amp;output=embed&amp;redir_esc=y#%257B%257D&gt; Acesso em 17 mar. 2019.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21602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SILVA, Maurício 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Fundamentos de HTML5 e CSS3.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2015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Disponível em: &lt;https://books.google.com.br/books?id=2iPYCQAAQBAJ&amp;printsec=frontcover&amp;hl=pt-BR&amp;source=gbs_ViewAPI&amp;output=embed&amp;redir_esc=y#%257B%257D&gt; Acesso em 21 mar. 2019.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SMYTH, Neil.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Firebase essentials.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Disponível em:  &lt;https://www.ebookfrenzy.com/pdf_previews/FirebaseEssentialsAndroidPreview.pdf&gt; 2017. Acesso em 17 mar. 2019.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693988"/>
            <a:ext cx="7342584" cy="1470025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6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Introdução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922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Encontrar profissionais qualificados.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Melhor divulgação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Fácil interação entre cliente e prestador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Busca em um único lugar. </a:t>
            </a: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2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Como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proporcionar tudo isso?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 Geral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0615" y="242088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Criar um aplicativo mobile.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Objetivos Específicos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880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Selecionar as ferramentas.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Criar o esboço do aplicativo.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Desenvolver o aplicativo com um banco de dados online.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Justificativa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584" y="1756317"/>
            <a:ext cx="7962900" cy="38374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Relevância.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Resultados esperados.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Quadro Teórico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3" y="1665312"/>
            <a:ext cx="6096000" cy="45720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30242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Levantamento de requisitos.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Casos de uso.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Desenvolvimento.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Publicação do aplicativo.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ego Fraga\Desktop\Tips\tips_docs\Files\images\diagrams\caso_de_uso_q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31" y="2420888"/>
            <a:ext cx="4341241" cy="368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841872"/>
            <a:ext cx="7962900" cy="4179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Cronograma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108"/>
              </p:ext>
            </p:extLst>
          </p:nvPr>
        </p:nvGraphicFramePr>
        <p:xfrm>
          <a:off x="1115616" y="1772816"/>
          <a:ext cx="7413689" cy="328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/>
                <a:gridCol w="478917"/>
                <a:gridCol w="493459"/>
                <a:gridCol w="483933"/>
                <a:gridCol w="482600"/>
                <a:gridCol w="501650"/>
                <a:gridCol w="442913"/>
                <a:gridCol w="531813"/>
                <a:gridCol w="463550"/>
                <a:gridCol w="492125"/>
                <a:gridCol w="509079"/>
              </a:tblGrid>
              <a:tr h="398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ATIVIDADES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Fev.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Mar.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Abr.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Mai.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Jun.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Jul.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Ago.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Set.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Out.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Nov.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</a:tr>
              <a:tr h="332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Escolha do tema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433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Planejamento do projeto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503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Fundamentação teórica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4425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Apresentação do projeto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4510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Desenvolvimento do aplicativo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332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Redação do TCC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395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Apresentação do artigo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339</Words>
  <Application>Microsoft Office PowerPoint</Application>
  <PresentationFormat>Apresentação na tela (4:3)</PresentationFormat>
  <Paragraphs>128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Default Design</vt:lpstr>
      <vt:lpstr>Apresentação do PowerPoint</vt:lpstr>
      <vt:lpstr>Introdução</vt:lpstr>
      <vt:lpstr>Objetivo Geral</vt:lpstr>
      <vt:lpstr>Objetivos Específicos</vt:lpstr>
      <vt:lpstr>Justificativa</vt:lpstr>
      <vt:lpstr>Quadro Teórico</vt:lpstr>
      <vt:lpstr>Metodologia</vt:lpstr>
      <vt:lpstr>Metodologia</vt:lpstr>
      <vt:lpstr>Cronograma</vt:lpstr>
      <vt:lpstr>Referências Principais</vt:lpstr>
      <vt:lpstr>Referências Principais</vt:lpstr>
      <vt:lpstr>Obrigado!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Diego F.</cp:lastModifiedBy>
  <cp:revision>61</cp:revision>
  <dcterms:created xsi:type="dcterms:W3CDTF">2002-05-11T17:07:14Z</dcterms:created>
  <dcterms:modified xsi:type="dcterms:W3CDTF">2019-05-22T18:05:42Z</dcterms:modified>
</cp:coreProperties>
</file>