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2" r:id="rId2"/>
    <p:sldId id="305" r:id="rId3"/>
    <p:sldId id="284" r:id="rId4"/>
    <p:sldId id="303" r:id="rId5"/>
    <p:sldId id="310" r:id="rId6"/>
    <p:sldId id="307" r:id="rId7"/>
    <p:sldId id="311" r:id="rId8"/>
    <p:sldId id="314" r:id="rId9"/>
    <p:sldId id="309" r:id="rId10"/>
    <p:sldId id="313" r:id="rId11"/>
    <p:sldId id="312" r:id="rId12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99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488" autoAdjust="0"/>
    <p:restoredTop sz="90929"/>
  </p:normalViewPr>
  <p:slideViewPr>
    <p:cSldViewPr>
      <p:cViewPr varScale="1">
        <p:scale>
          <a:sx n="74" d="100"/>
          <a:sy n="74" d="100"/>
        </p:scale>
        <p:origin x="16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00E3313-5F5D-4428-9A3C-10AA83E50494}" type="datetimeFigureOut">
              <a:rPr lang="pt-BR"/>
              <a:pPr>
                <a:defRPr/>
              </a:pPr>
              <a:t>28/09/2019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2011B75-3519-484F-8E83-B024A4168C2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48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4A9C240-6532-4546-9C5C-E5FB440A2297}" type="datetimeFigureOut">
              <a:rPr lang="pt-BR"/>
              <a:pPr>
                <a:defRPr/>
              </a:pPr>
              <a:t>28/09/2019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8D66FEC6-0AC2-444E-A69E-044D5700E9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459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1AF087-44D2-4A79-A4CD-FFA74FDE2C03}" type="slidenum">
              <a:rPr lang="pt-BR" altLang="pt-BR" smtClean="0">
                <a:latin typeface="Times New Roman" pitchFamily="18" charset="0"/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pt-BR" altLang="pt-BR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176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056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65496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87075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40005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838700" y="1143000"/>
            <a:ext cx="4000500" cy="5257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865790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09767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06511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094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11615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39831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1143000"/>
            <a:ext cx="8153400" cy="5257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2573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668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78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26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24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53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9589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4173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031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260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8153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 userDrawn="1"/>
        </p:nvSpPr>
        <p:spPr bwMode="auto">
          <a:xfrm rot="-5404767">
            <a:off x="-1835944" y="3728927"/>
            <a:ext cx="41005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pt-BR" altLang="pt-BR" sz="1600" dirty="0">
                <a:solidFill>
                  <a:schemeClr val="bg1"/>
                </a:solidFill>
                <a:latin typeface="Verdana" pitchFamily="34" charset="0"/>
              </a:rPr>
              <a:t>TCC - Sistemas de Informação - 2019</a:t>
            </a:r>
          </a:p>
        </p:txBody>
      </p:sp>
      <p:sp>
        <p:nvSpPr>
          <p:cNvPr id="1030" name="Line 11"/>
          <p:cNvSpPr>
            <a:spLocks noChangeShapeType="1"/>
          </p:cNvSpPr>
          <p:nvPr userDrawn="1"/>
        </p:nvSpPr>
        <p:spPr bwMode="auto">
          <a:xfrm>
            <a:off x="685800" y="6477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 userDrawn="1"/>
        </p:nvSpPr>
        <p:spPr bwMode="auto">
          <a:xfrm>
            <a:off x="714375" y="1143000"/>
            <a:ext cx="8143875" cy="714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latin typeface="Times New Roman" charset="0"/>
            </a:endParaRPr>
          </a:p>
        </p:txBody>
      </p:sp>
      <p:pic>
        <p:nvPicPr>
          <p:cNvPr id="1032" name="Imagem 2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60350"/>
            <a:ext cx="24526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95" r:id="rId3"/>
    <p:sldLayoutId id="2147483696" r:id="rId4"/>
    <p:sldLayoutId id="2147483697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 txBox="1">
            <a:spLocks/>
          </p:cNvSpPr>
          <p:nvPr/>
        </p:nvSpPr>
        <p:spPr bwMode="auto">
          <a:xfrm>
            <a:off x="747713" y="2924175"/>
            <a:ext cx="8048625" cy="151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3600" kern="0" dirty="0">
                <a:latin typeface="Arial" pitchFamily="34" charset="0"/>
                <a:ea typeface="+mj-ea"/>
                <a:cs typeface="Arial" pitchFamily="34" charset="0"/>
              </a:rPr>
              <a:t>TIPS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2938" y="5643563"/>
            <a:ext cx="8153400" cy="88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Pouso Alegre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2019</a:t>
            </a:r>
          </a:p>
        </p:txBody>
      </p:sp>
      <p:sp>
        <p:nvSpPr>
          <p:cNvPr id="2" name="Retângulo 1"/>
          <p:cNvSpPr/>
          <p:nvPr/>
        </p:nvSpPr>
        <p:spPr>
          <a:xfrm>
            <a:off x="747713" y="1268413"/>
            <a:ext cx="8048625" cy="11398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DIEGO FRAGA DE OLIVEIRA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RAFAEL SANA MONTEVECHIO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pt-BR" altLang="pt-BR" sz="2000" kern="0" dirty="0">
                <a:solidFill>
                  <a:srgbClr val="000000"/>
                </a:solidFill>
                <a:latin typeface="Arial" charset="0"/>
                <a:cs typeface="Arial" charset="0"/>
              </a:rPr>
              <a:t>Prof. Orientador: Rodrigo Luís de Faria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821238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Referências Principais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700808"/>
            <a:ext cx="7962900" cy="21602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algn="just">
              <a:spcAft>
                <a:spcPts val="600"/>
              </a:spcAft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SILVA, Maurício S.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Fundamentos de HTML5 e CSS3.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2015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Disponível em: &lt;https://books.google.com.br/books?id=2iPYCQAAQBAJ&amp;printsec=frontcover&amp;hl=pt-BR&amp;source=gbs_ViewAPI&amp;output=embed&amp;redir_esc=y#%257B%257D&gt; Acesso em 21 mar. 2019.</a:t>
            </a:r>
          </a:p>
          <a:p>
            <a:pPr marL="342900" indent="-342900" algn="just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SMYTH, Neil.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Firebase essentials.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Disponível em:  &lt;https://www.ebookfrenzy.com/pdf_previews/FirebaseEssentialsAndroidPreview.pdf&gt; 2017. Acesso em 17 mar. 2019.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694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15616" y="2693988"/>
            <a:ext cx="7342584" cy="1470025"/>
          </a:xfrm>
        </p:spPr>
        <p:txBody>
          <a:bodyPr/>
          <a:lstStyle/>
          <a:p>
            <a:pPr algn="ctr"/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83961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Introdução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3913" y="1808845"/>
            <a:ext cx="7962900" cy="3240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Encontrar profissionais qualificados.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Alto índice de profissionais autônomos.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Melhor divulgação de serviço.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Fácil interação entre cliente e prestador de serviço.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Busca em um único lugar. 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857625" y="214313"/>
            <a:ext cx="3857625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Objetivo Geral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2204864"/>
            <a:ext cx="7962900" cy="3024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pt-BR" sz="2800" dirty="0">
                <a:latin typeface="Arial" pitchFamily="34" charset="0"/>
                <a:cs typeface="Arial" pitchFamily="34" charset="0"/>
              </a:rPr>
              <a:t>Criar um aplicativo mobile.</a:t>
            </a: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Objetivos Específicos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1988865"/>
            <a:ext cx="7962900" cy="309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Serviço de banco de dados online.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Um ambiente para busca de profissionais de maneira rápida e fácil.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kern="0" dirty="0">
                <a:latin typeface="Arial" pitchFamily="34" charset="0"/>
                <a:cs typeface="Arial" pitchFamily="34" charset="0"/>
              </a:rPr>
              <a:t>Prover uma área para o profissional gerenciar o seu perfil e também suas solicitações de serviço.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Quadro Teórico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3" y="1737320"/>
            <a:ext cx="6096000" cy="4572000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700808"/>
            <a:ext cx="7962900" cy="424847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930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Metodologia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3913" y="1916832"/>
            <a:ext cx="7962900" cy="3744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Levantamento de requisitos.</a:t>
            </a:r>
          </a:p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Casos de uso.</a:t>
            </a:r>
          </a:p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Desenvolvimento.</a:t>
            </a:r>
          </a:p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Publicação do aplicativo.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iego Fraga\Desktop\Tips\tips_docs\Files\images\diagrams\caso_de_uso_q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031" y="2420888"/>
            <a:ext cx="4341241" cy="368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Metodologia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841872"/>
            <a:ext cx="7962900" cy="4179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Diagrama de Casos de Uso</a:t>
            </a:r>
          </a:p>
        </p:txBody>
      </p:sp>
    </p:spTree>
    <p:extLst>
      <p:ext uri="{BB962C8B-B14F-4D97-AF65-F5344CB8AC3E}">
        <p14:creationId xmlns:p14="http://schemas.microsoft.com/office/powerpoint/2010/main" val="101202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643563" cy="914400"/>
          </a:xfrm>
        </p:spPr>
        <p:txBody>
          <a:bodyPr/>
          <a:lstStyle/>
          <a:p>
            <a:pPr algn="ctr" eaLnBrk="1" hangingPunct="1"/>
            <a:r>
              <a:rPr lang="pt-BR" altLang="pt-BR" sz="4400" b="0">
                <a:latin typeface="Arial" charset="0"/>
                <a:cs typeface="Arial" charset="0"/>
              </a:rPr>
              <a:t>Metodologia</a:t>
            </a:r>
            <a:endParaRPr lang="en-US" altLang="pt-BR" sz="4400" b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841872"/>
            <a:ext cx="7962900" cy="417941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Desenvolvimento das telas e fluxos do aplicativo.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Integração do aplicativo com o Firebase.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pt-BR" sz="2800" kern="0" dirty="0">
                <a:latin typeface="Arial" pitchFamily="34" charset="0"/>
                <a:cs typeface="Arial" pitchFamily="34" charset="0"/>
              </a:rPr>
              <a:t>Desenvolvimento dos requisitos funcionais do sistema.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4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3143250" y="214313"/>
            <a:ext cx="5821238" cy="914400"/>
          </a:xfrm>
        </p:spPr>
        <p:txBody>
          <a:bodyPr/>
          <a:lstStyle/>
          <a:p>
            <a:pPr algn="ctr" eaLnBrk="1" hangingPunct="1"/>
            <a:r>
              <a:rPr lang="pt-BR" altLang="pt-BR" sz="4400" b="0" dirty="0">
                <a:latin typeface="Arial" charset="0"/>
                <a:cs typeface="Arial" charset="0"/>
              </a:rPr>
              <a:t>Referências Principais</a:t>
            </a:r>
            <a:endParaRPr lang="en-US" altLang="pt-BR" sz="4400" b="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85813" y="1700808"/>
            <a:ext cx="7962900" cy="35283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ANGULAR.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Angular -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what is Angular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.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Disponível em: &lt;https://angular.io/docs&gt; Acesso em 17 mar. 2019.</a:t>
            </a:r>
          </a:p>
          <a:p>
            <a:pPr marL="342900" indent="-342900" algn="l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FIREBASE.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Firebase.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Disponível em: &lt;https://firebase.google.com/&gt; Acesso em 12 abr. 2019.</a:t>
            </a:r>
          </a:p>
          <a:p>
            <a:pPr marL="342900" indent="-342900" algn="l" eaLnBrk="0" hangingPunct="0">
              <a:spcBef>
                <a:spcPct val="20000"/>
              </a:spcBef>
              <a:spcAft>
                <a:spcPts val="600"/>
              </a:spcAft>
              <a:defRPr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IONIC FRAMEWORK.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About ionic cross-platform mobile development technologies. 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Disponível em: &lt;https://ionicframework.com/about&gt; Acesso em 17 mar. 2019.</a:t>
            </a:r>
          </a:p>
          <a:p>
            <a:pPr algn="just">
              <a:spcAft>
                <a:spcPts val="600"/>
              </a:spcAft>
            </a:pPr>
            <a:r>
              <a:rPr lang="pt-BR" sz="1600" dirty="0">
                <a:latin typeface="Arial" pitchFamily="34" charset="0"/>
                <a:cs typeface="Arial" pitchFamily="34" charset="0"/>
              </a:rPr>
              <a:t>SILVA, Maurício S. </a:t>
            </a:r>
            <a:r>
              <a:rPr lang="pt-BR" sz="1600" b="1" dirty="0">
                <a:latin typeface="Arial" pitchFamily="34" charset="0"/>
                <a:cs typeface="Arial" pitchFamily="34" charset="0"/>
              </a:rPr>
              <a:t>Desenvolva aplicações web profissionais com uso dos poderosos recursos de estilização das CSS3.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2011. Disponível em: &lt;https://books.google.com.br/books?id=EEOZAwAAQBAJ&amp;printsec=frontcover&amp;hl=pt-BR&amp;source=gbs_ViewAPI&amp;output=embed&amp;redir_esc=y#%257B%257D&gt; Acesso em 17 mar. 2019.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pt-BR" sz="2800" kern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33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407</Words>
  <Application>Microsoft Office PowerPoint</Application>
  <PresentationFormat>Apresentação na tela (4:3)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Default Design</vt:lpstr>
      <vt:lpstr>Apresentação do PowerPoint</vt:lpstr>
      <vt:lpstr>Introdução</vt:lpstr>
      <vt:lpstr>Objetivo Geral</vt:lpstr>
      <vt:lpstr>Objetivos Específicos</vt:lpstr>
      <vt:lpstr>Quadro Teórico</vt:lpstr>
      <vt:lpstr>Metodologia</vt:lpstr>
      <vt:lpstr>Metodologia</vt:lpstr>
      <vt:lpstr>Metodologia</vt:lpstr>
      <vt:lpstr>Referências Principais</vt:lpstr>
      <vt:lpstr>Referências Principais</vt:lpstr>
      <vt:lpstr>Obrigado!</vt:lpstr>
    </vt:vector>
  </TitlesOfParts>
  <Company>Infotech Informática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TCC</dc:subject>
  <dc:creator>José Luiz da silva</dc:creator>
  <cp:lastModifiedBy>Diego F.</cp:lastModifiedBy>
  <cp:revision>66</cp:revision>
  <dcterms:created xsi:type="dcterms:W3CDTF">2002-05-11T17:07:14Z</dcterms:created>
  <dcterms:modified xsi:type="dcterms:W3CDTF">2019-09-28T19:59:34Z</dcterms:modified>
</cp:coreProperties>
</file>