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3" r:id="rId3"/>
    <p:sldId id="267" r:id="rId4"/>
    <p:sldId id="274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0854"/>
    <a:srgbClr val="4472C4"/>
    <a:srgbClr val="1E1E1E"/>
    <a:srgbClr val="FDC700"/>
    <a:srgbClr val="6F119B"/>
    <a:srgbClr val="6F139B"/>
    <a:srgbClr val="3D0754"/>
    <a:srgbClr val="EFB510"/>
    <a:srgbClr val="CA8638"/>
    <a:srgbClr val="AA5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Ignacio" userId="aab95eeedb03e90b" providerId="LiveId" clId="{D2FBDC99-F786-48D2-8B5F-33B2018F7A4A}"/>
    <pc:docChg chg="undo redo custSel modSld">
      <pc:chgData name="Diego Ignacio" userId="aab95eeedb03e90b" providerId="LiveId" clId="{D2FBDC99-F786-48D2-8B5F-33B2018F7A4A}" dt="2023-09-12T23:45:29.570" v="13" actId="20577"/>
      <pc:docMkLst>
        <pc:docMk/>
      </pc:docMkLst>
      <pc:sldChg chg="addSp delSp modSp mod">
        <pc:chgData name="Diego Ignacio" userId="aab95eeedb03e90b" providerId="LiveId" clId="{D2FBDC99-F786-48D2-8B5F-33B2018F7A4A}" dt="2023-09-12T23:45:29.570" v="13" actId="20577"/>
        <pc:sldMkLst>
          <pc:docMk/>
          <pc:sldMk cId="2837158807" sldId="268"/>
        </pc:sldMkLst>
        <pc:spChg chg="mod">
          <ac:chgData name="Diego Ignacio" userId="aab95eeedb03e90b" providerId="LiveId" clId="{D2FBDC99-F786-48D2-8B5F-33B2018F7A4A}" dt="2023-09-12T23:45:29.570" v="13" actId="20577"/>
          <ac:spMkLst>
            <pc:docMk/>
            <pc:sldMk cId="2837158807" sldId="268"/>
            <ac:spMk id="14" creationId="{70811691-EB4E-4D6D-15DF-4E9206B35F5D}"/>
          </ac:spMkLst>
        </pc:spChg>
        <pc:spChg chg="add del mod">
          <ac:chgData name="Diego Ignacio" userId="aab95eeedb03e90b" providerId="LiveId" clId="{D2FBDC99-F786-48D2-8B5F-33B2018F7A4A}" dt="2023-09-12T23:45:26.267" v="9" actId="478"/>
          <ac:spMkLst>
            <pc:docMk/>
            <pc:sldMk cId="2837158807" sldId="268"/>
            <ac:spMk id="20" creationId="{FA39F263-9FFF-E7F7-2C76-246B34BFB6BD}"/>
          </ac:spMkLst>
        </pc:spChg>
        <pc:grpChg chg="add del">
          <ac:chgData name="Diego Ignacio" userId="aab95eeedb03e90b" providerId="LiveId" clId="{D2FBDC99-F786-48D2-8B5F-33B2018F7A4A}" dt="2023-09-12T23:45:26.267" v="9" actId="478"/>
          <ac:grpSpMkLst>
            <pc:docMk/>
            <pc:sldMk cId="2837158807" sldId="268"/>
            <ac:grpSpMk id="21" creationId="{572E2E15-9D2A-2410-BF3E-D00DB67DA8CA}"/>
          </ac:grpSpMkLst>
        </pc:grpChg>
        <pc:grpChg chg="add del">
          <ac:chgData name="Diego Ignacio" userId="aab95eeedb03e90b" providerId="LiveId" clId="{D2FBDC99-F786-48D2-8B5F-33B2018F7A4A}" dt="2023-09-12T23:45:25.857" v="8" actId="478"/>
          <ac:grpSpMkLst>
            <pc:docMk/>
            <pc:sldMk cId="2837158807" sldId="268"/>
            <ac:grpSpMk id="22" creationId="{1E421928-2948-DC0C-B11C-8CAE9BF7AB50}"/>
          </ac:grpSpMkLst>
        </pc:grpChg>
        <pc:grpChg chg="mod">
          <ac:chgData name="Diego Ignacio" userId="aab95eeedb03e90b" providerId="LiveId" clId="{D2FBDC99-F786-48D2-8B5F-33B2018F7A4A}" dt="2023-09-12T23:45:25.480" v="7" actId="1076"/>
          <ac:grpSpMkLst>
            <pc:docMk/>
            <pc:sldMk cId="2837158807" sldId="268"/>
            <ac:grpSpMk id="23" creationId="{1425490E-1EA7-4B76-87B3-31742B0ACCF1}"/>
          </ac:grpSpMkLst>
        </pc:grpChg>
        <pc:picChg chg="mod">
          <ac:chgData name="Diego Ignacio" userId="aab95eeedb03e90b" providerId="LiveId" clId="{D2FBDC99-F786-48D2-8B5F-33B2018F7A4A}" dt="2023-09-12T23:45:26.267" v="9" actId="478"/>
          <ac:picMkLst>
            <pc:docMk/>
            <pc:sldMk cId="2837158807" sldId="268"/>
            <ac:picMk id="8" creationId="{45BCBDD0-9883-D26D-4A86-743FB59B24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9A181-87EC-4738-A5C8-72CB0A3DDFE9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D004A-CC8D-4460-8174-2933CCD989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04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D004A-CC8D-4460-8174-2933CCD9894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545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6CA1B-94A2-4CDA-A38A-30A65C99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0631E-50BE-343C-E014-455BA71E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5DDA0-442F-7179-8912-0DD267E6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743682-F04F-65DB-A169-686CACA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75C99-CA03-B096-D6F9-B11BE4C8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91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6A55C-655A-8948-5ACF-C9E39E9D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E0DAB2-C377-A398-7120-9AD95B89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BFB09-D8C5-895C-1ED9-234659BE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9F07E-61B5-0CFD-B2F2-FE34ABEC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7D5E0-534C-B03E-E817-92E5A89B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09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231896-94C8-43A1-DB6F-53D0B1C5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9A79B4-AFC4-592F-6236-A51CA2928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50B1D-4193-C635-DAAF-979923A4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4E21E-4F98-3661-0165-298AED14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F84F9-88FD-B713-E03B-618AA58C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39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30742-D920-4B8D-16D9-B9BF7F10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63FEB-264B-7837-46A6-A9E41B54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B7C1C-75BD-97C8-9F04-B70AEBC4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00C69-4FD8-FA12-727F-0269180B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531FC-5D84-F009-6A00-27E2D9C1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293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1BAB5-8C7C-BF6E-74FB-C8E1E43C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E646AB-3366-2F90-4F98-63765360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7DA6B-113F-871A-42ED-4607246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003D7-DA33-CA40-4E97-FF3E8D45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022E9-5977-7F1B-B9CC-3557C245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215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F865E-C300-EC1B-9820-461D1B4C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CC192-1BDD-B819-F438-0DCC26AA5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21890A-FFC3-C40B-866A-0F867323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30A541-27E1-6128-B66A-C4107566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099869-4558-D03E-AED5-B8463F7C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14D8BD-A46C-A07E-5FE1-6A87CA8B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82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09449-8864-EDB7-8FBF-468B7D7C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EBF6D3-7C85-AC20-411A-6D3CBAF5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31ACD5-260D-9DA2-C540-B9DE04452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48A2BC-111E-4D0E-EBE0-3CAF874BF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C68EAC-956F-F4D5-E678-12B44DA33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194829-A1DB-08BB-4B4E-B51FBD59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4F634F-066C-4A62-53F5-579FA7D6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B46650-8499-6AD1-44B1-2864E22E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70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B0D1C-0517-A629-41C9-1B2D3B39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95EC42-E15B-5B75-1B6E-8F148584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29E994-5681-5D2F-7A9F-62043F20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BB7C17-A3F5-0D16-F733-77120A6F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71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2441F2-AEF8-C089-58F3-2375DA5B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62FD88-0C20-36D5-320A-96CFB0E2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D9816A-15FD-CCD8-8E95-0C7644A9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185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2E57F-ADC3-6CA7-BEAB-EAD738EF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0E6D2-2398-3E8F-648D-10E802714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0B7B72-2BE7-0760-DC8C-832C3E056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113E4C-5F38-8127-FF39-B7D15625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A6DCC-3461-44F6-18EA-EB783DCE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F304E2-6E7B-C51D-1B09-4FC136E3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83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2DD70-246C-7F92-53D0-2A820DE2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950BA7-03E3-CD09-660E-141F4BA4F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77FA94-D19B-2FB6-A4C4-C9CCB7233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812BE7-53E3-6188-C0DA-DDE80E18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1C5CB1-831D-E2D0-A878-A8311864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845990-5FDC-39D1-BC35-DB007E37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080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535455-57C9-79D1-61B9-3F086455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3D7F24-7FAE-A12A-E0EF-F2C0C493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3BB38-8217-B4A1-51CC-509799D73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2CB7-3086-4F8E-85C1-185AACF0ECD4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26755-69BB-CFC8-58E3-D7F3C9D15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E81D5-81E4-1B74-121B-F11027443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BCB1-68FC-458A-BD33-66BE3F6F1EB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87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BC25FBA7-BB3B-293D-A264-22C5C63BCF72}"/>
              </a:ext>
            </a:extLst>
          </p:cNvPr>
          <p:cNvSpPr/>
          <p:nvPr/>
        </p:nvSpPr>
        <p:spPr>
          <a:xfrm rot="5400000">
            <a:off x="5761352" y="-6629964"/>
            <a:ext cx="360000" cy="135684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B31408E-6D66-2843-6AC1-78C6B59442A0}"/>
              </a:ext>
            </a:extLst>
          </p:cNvPr>
          <p:cNvSpPr/>
          <p:nvPr/>
        </p:nvSpPr>
        <p:spPr>
          <a:xfrm rot="5400000">
            <a:off x="5761350" y="-6272959"/>
            <a:ext cx="360000" cy="135684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F1D52F-2B9B-22DC-B6A6-8295ED62A4D7}"/>
              </a:ext>
            </a:extLst>
          </p:cNvPr>
          <p:cNvSpPr/>
          <p:nvPr/>
        </p:nvSpPr>
        <p:spPr>
          <a:xfrm rot="5400000">
            <a:off x="5768850" y="-5913545"/>
            <a:ext cx="360000" cy="135684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096479C-7F4F-BC85-8744-1D36305010C2}"/>
              </a:ext>
            </a:extLst>
          </p:cNvPr>
          <p:cNvSpPr/>
          <p:nvPr/>
        </p:nvSpPr>
        <p:spPr>
          <a:xfrm rot="16200000" flipH="1" flipV="1">
            <a:off x="5916000" y="-77441"/>
            <a:ext cx="360000" cy="135684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24B3D1F-D263-C7A4-3035-04107FE11E1B}"/>
              </a:ext>
            </a:extLst>
          </p:cNvPr>
          <p:cNvSpPr/>
          <p:nvPr/>
        </p:nvSpPr>
        <p:spPr>
          <a:xfrm rot="16200000" flipH="1" flipV="1">
            <a:off x="5916000" y="-437442"/>
            <a:ext cx="360000" cy="135684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93811A3-192D-C014-BAF6-581A803B0870}"/>
              </a:ext>
            </a:extLst>
          </p:cNvPr>
          <p:cNvSpPr/>
          <p:nvPr/>
        </p:nvSpPr>
        <p:spPr>
          <a:xfrm rot="16200000" flipH="1" flipV="1">
            <a:off x="5916000" y="-768800"/>
            <a:ext cx="360000" cy="135684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1047660"/>
            <a:ext cx="359997" cy="4787738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331241"/>
            <a:ext cx="360000" cy="6298159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60000" y="690655"/>
            <a:ext cx="359997" cy="5504745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2" y="279920"/>
            <a:ext cx="360000" cy="6298159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3" y="690655"/>
            <a:ext cx="359997" cy="5504745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4" y="1047660"/>
            <a:ext cx="359997" cy="4787738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0C04D8-04C3-D53D-DDED-AD2F1F2422B1}"/>
              </a:ext>
            </a:extLst>
          </p:cNvPr>
          <p:cNvSpPr txBox="1"/>
          <p:nvPr/>
        </p:nvSpPr>
        <p:spPr>
          <a:xfrm>
            <a:off x="1695773" y="1368792"/>
            <a:ext cx="8800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000">
                <a:latin typeface="Abadi" panose="020B0604020104020204" pitchFamily="34" charset="0"/>
              </a:rPr>
              <a:t>Presentación de Proyecto</a:t>
            </a:r>
            <a:endParaRPr lang="es-CL"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5C5F76-B2CB-30E7-44BB-C6C4DBD6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86" y="2524423"/>
            <a:ext cx="2707825" cy="2788224"/>
          </a:xfrm>
          <a:prstGeom prst="round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752C17-FFBB-82D7-F7F3-7A1ADCC03382}"/>
              </a:ext>
            </a:extLst>
          </p:cNvPr>
          <p:cNvSpPr txBox="1"/>
          <p:nvPr/>
        </p:nvSpPr>
        <p:spPr>
          <a:xfrm>
            <a:off x="1695771" y="-1225859"/>
            <a:ext cx="88004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Equipo De Trabajo</a:t>
            </a:r>
          </a:p>
        </p:txBody>
      </p:sp>
    </p:spTree>
    <p:extLst>
      <p:ext uri="{BB962C8B-B14F-4D97-AF65-F5344CB8AC3E}">
        <p14:creationId xmlns:p14="http://schemas.microsoft.com/office/powerpoint/2010/main" val="320100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59999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0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0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703519-5B43-7FCC-274C-4FB25F14E16A}"/>
              </a:ext>
            </a:extLst>
          </p:cNvPr>
          <p:cNvSpPr txBox="1"/>
          <p:nvPr/>
        </p:nvSpPr>
        <p:spPr>
          <a:xfrm>
            <a:off x="1079998" y="257562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Historia De 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CCCCA9-FCF2-3F7B-E709-42038DD75CF6}"/>
              </a:ext>
            </a:extLst>
          </p:cNvPr>
          <p:cNvSpPr txBox="1"/>
          <p:nvPr/>
        </p:nvSpPr>
        <p:spPr>
          <a:xfrm>
            <a:off x="1388999" y="1980000"/>
            <a:ext cx="94140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500" b="1"/>
              <a:t>Historia: </a:t>
            </a:r>
            <a:r>
              <a:rPr lang="es-MX" sz="2100"/>
              <a:t>Como miembro de Apprende, quiero tener acceso a un histórico de mis búsquedas, resultados y gestiones anteriores para facilitar la realización de futuros talleres.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500" b="1"/>
              <a:t>Detalles: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L" sz="2100"/>
              <a:t>El equipo de Apprende cuenta con un Excel donde almacena algunos archivos históricos.</a:t>
            </a:r>
            <a:endParaRPr lang="es-CL" sz="25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500" b="1"/>
              <a:t>Aceptación: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100"/>
              <a:t>Debe registrar los resultados de búsqueda anteriores, incluyendo los perfiles de talleristas y opciones de insumos que se mostraron en cada búsqueda.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100"/>
              <a:t>Debe ser posible filtrar y buscar en el histórico para encontrar rápidamente actividades pasadas relacionadas con tipo de taller, talleres específicos, insumos, etc.</a:t>
            </a:r>
            <a:endParaRPr lang="es-CL" sz="21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500" b="1"/>
          </a:p>
        </p:txBody>
      </p:sp>
    </p:spTree>
    <p:extLst>
      <p:ext uri="{BB962C8B-B14F-4D97-AF65-F5344CB8AC3E}">
        <p14:creationId xmlns:p14="http://schemas.microsoft.com/office/powerpoint/2010/main" val="216037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BC25FBA7-BB3B-293D-A264-22C5C63BCF72}"/>
              </a:ext>
            </a:extLst>
          </p:cNvPr>
          <p:cNvSpPr/>
          <p:nvPr/>
        </p:nvSpPr>
        <p:spPr>
          <a:xfrm rot="5400000">
            <a:off x="5908501" y="-9166875"/>
            <a:ext cx="360000" cy="135684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B31408E-6D66-2843-6AC1-78C6B59442A0}"/>
              </a:ext>
            </a:extLst>
          </p:cNvPr>
          <p:cNvSpPr/>
          <p:nvPr/>
        </p:nvSpPr>
        <p:spPr>
          <a:xfrm rot="5400000">
            <a:off x="5908499" y="-8809870"/>
            <a:ext cx="360000" cy="135684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F1D52F-2B9B-22DC-B6A6-8295ED62A4D7}"/>
              </a:ext>
            </a:extLst>
          </p:cNvPr>
          <p:cNvSpPr/>
          <p:nvPr/>
        </p:nvSpPr>
        <p:spPr>
          <a:xfrm rot="5400000">
            <a:off x="5915999" y="-8450456"/>
            <a:ext cx="360000" cy="135684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096479C-7F4F-BC85-8744-1D36305010C2}"/>
              </a:ext>
            </a:extLst>
          </p:cNvPr>
          <p:cNvSpPr/>
          <p:nvPr/>
        </p:nvSpPr>
        <p:spPr>
          <a:xfrm rot="16200000" flipH="1" flipV="1">
            <a:off x="5916000" y="2202698"/>
            <a:ext cx="360000" cy="135684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24B3D1F-D263-C7A4-3035-04107FE11E1B}"/>
              </a:ext>
            </a:extLst>
          </p:cNvPr>
          <p:cNvSpPr/>
          <p:nvPr/>
        </p:nvSpPr>
        <p:spPr>
          <a:xfrm rot="16200000" flipH="1" flipV="1">
            <a:off x="5916000" y="1842697"/>
            <a:ext cx="360000" cy="135684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93811A3-192D-C014-BAF6-581A803B0870}"/>
              </a:ext>
            </a:extLst>
          </p:cNvPr>
          <p:cNvSpPr/>
          <p:nvPr/>
        </p:nvSpPr>
        <p:spPr>
          <a:xfrm rot="16200000" flipH="1" flipV="1">
            <a:off x="5916000" y="1511339"/>
            <a:ext cx="360000" cy="135684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59999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0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0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CCD2A62-8BF5-1D14-B302-BEE79B54BE55}"/>
              </a:ext>
            </a:extLst>
          </p:cNvPr>
          <p:cNvSpPr txBox="1"/>
          <p:nvPr/>
        </p:nvSpPr>
        <p:spPr>
          <a:xfrm>
            <a:off x="1695772" y="179185"/>
            <a:ext cx="88004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Equipo De Trabajo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20B8420-E778-9C40-2516-CB06ACBD6B92}"/>
              </a:ext>
            </a:extLst>
          </p:cNvPr>
          <p:cNvSpPr txBox="1"/>
          <p:nvPr/>
        </p:nvSpPr>
        <p:spPr>
          <a:xfrm>
            <a:off x="1788378" y="4994380"/>
            <a:ext cx="269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/>
              <a:t>Vicente Romero</a:t>
            </a:r>
          </a:p>
          <a:p>
            <a:pPr algn="ctr"/>
            <a:r>
              <a:rPr lang="es-CL"/>
              <a:t>Estudiante de Ingeniería Civil Informática</a:t>
            </a:r>
          </a:p>
          <a:p>
            <a:pPr algn="ctr"/>
            <a:endParaRPr lang="es-CL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CA03031-68EB-B2A1-B7C0-1C4CDF392BCB}"/>
              </a:ext>
            </a:extLst>
          </p:cNvPr>
          <p:cNvSpPr txBox="1"/>
          <p:nvPr/>
        </p:nvSpPr>
        <p:spPr>
          <a:xfrm>
            <a:off x="8177505" y="4994380"/>
            <a:ext cx="250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/>
              <a:t>Diego Bahamondes</a:t>
            </a:r>
          </a:p>
          <a:p>
            <a:pPr algn="ctr"/>
            <a:r>
              <a:rPr lang="es-CL"/>
              <a:t>Estudiante de Ingeniería Civil Informática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E51BDA-6ED9-4EF0-EEBC-B0B843C2A122}"/>
              </a:ext>
            </a:extLst>
          </p:cNvPr>
          <p:cNvSpPr txBox="1"/>
          <p:nvPr/>
        </p:nvSpPr>
        <p:spPr>
          <a:xfrm>
            <a:off x="1127873" y="-1256375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Objetivos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8F3C1B0-171A-6DC2-53D5-C596CE99C439}"/>
              </a:ext>
            </a:extLst>
          </p:cNvPr>
          <p:cNvSpPr txBox="1"/>
          <p:nvPr/>
        </p:nvSpPr>
        <p:spPr>
          <a:xfrm>
            <a:off x="4842624" y="4984236"/>
            <a:ext cx="2773417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/>
              <a:t>Maximiliano Johnson</a:t>
            </a:r>
          </a:p>
          <a:p>
            <a:pPr algn="ctr"/>
            <a:r>
              <a:rPr lang="es-CL"/>
              <a:t>Estudiante de Ingeniería Civil Informática</a:t>
            </a:r>
          </a:p>
          <a:p>
            <a:pPr algn="ctr"/>
            <a:endParaRPr lang="es-CL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363991B-2EBC-301D-F47F-E6620586E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b="22007"/>
          <a:stretch/>
        </p:blipFill>
        <p:spPr bwMode="auto">
          <a:xfrm>
            <a:off x="8517244" y="1624889"/>
            <a:ext cx="1826883" cy="33694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FC6C44F-C8F2-0CCD-4B5D-F253AEE97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2819" r="33102" b="48100"/>
          <a:stretch/>
        </p:blipFill>
        <p:spPr bwMode="auto">
          <a:xfrm>
            <a:off x="5307431" y="1624889"/>
            <a:ext cx="1828800" cy="33694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C52D6EA-8A4E-38DE-D97E-A59229424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3" r="25233"/>
          <a:stretch/>
        </p:blipFill>
        <p:spPr bwMode="auto">
          <a:xfrm>
            <a:off x="2196063" y="1614745"/>
            <a:ext cx="1828800" cy="33694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25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59999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0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0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703519-5B43-7FCC-274C-4FB25F14E16A}"/>
              </a:ext>
            </a:extLst>
          </p:cNvPr>
          <p:cNvSpPr txBox="1"/>
          <p:nvPr/>
        </p:nvSpPr>
        <p:spPr>
          <a:xfrm>
            <a:off x="1079998" y="257562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7AACDB-B8CC-2484-EBE9-C90839E015C6}"/>
              </a:ext>
            </a:extLst>
          </p:cNvPr>
          <p:cNvSpPr txBox="1"/>
          <p:nvPr/>
        </p:nvSpPr>
        <p:spPr>
          <a:xfrm>
            <a:off x="1439998" y="1651590"/>
            <a:ext cx="919115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MX" sz="2500"/>
              <a:t>Generar un sistema de búsqueda accesible para cualquier miembro de Apprende. </a:t>
            </a:r>
          </a:p>
          <a:p>
            <a:pPr marL="457200" indent="-457200" algn="just">
              <a:buFont typeface="+mj-lt"/>
              <a:buAutoNum type="arabicPeriod"/>
            </a:pPr>
            <a:endParaRPr lang="es-MX" sz="2500"/>
          </a:p>
          <a:p>
            <a:pPr marL="457200" indent="-457200" algn="just">
              <a:buFont typeface="+mj-lt"/>
              <a:buAutoNum type="arabicPeriod"/>
            </a:pPr>
            <a:r>
              <a:rPr lang="es-MX" sz="2500"/>
              <a:t>Facilitar la Selección de Talleristas. </a:t>
            </a:r>
          </a:p>
          <a:p>
            <a:pPr marL="457200" indent="-457200" algn="just">
              <a:buFont typeface="+mj-lt"/>
              <a:buAutoNum type="arabicPeriod"/>
            </a:pPr>
            <a:endParaRPr lang="es-MX" sz="2500"/>
          </a:p>
          <a:p>
            <a:pPr marL="457200" indent="-457200" algn="just">
              <a:buFont typeface="+mj-lt"/>
              <a:buAutoNum type="arabicPeriod"/>
            </a:pPr>
            <a:r>
              <a:rPr lang="es-MX" sz="2500"/>
              <a:t>Disminuir, tiempos y gastos referentes a la búsqueda de Insumos.</a:t>
            </a:r>
          </a:p>
          <a:p>
            <a:pPr marL="457200" indent="-457200" algn="just">
              <a:buFont typeface="+mj-lt"/>
              <a:buAutoNum type="arabicPeriod"/>
            </a:pPr>
            <a:endParaRPr lang="es-MX" sz="2500"/>
          </a:p>
          <a:p>
            <a:pPr marL="457200" indent="-457200" algn="just">
              <a:buFont typeface="+mj-lt"/>
              <a:buAutoNum type="arabicPeriod"/>
            </a:pPr>
            <a:r>
              <a:rPr lang="es-MX" sz="2500"/>
              <a:t>Facilitar la realización de futuros talleres a través de un registro histórico.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75C3F9-0436-A70F-5E81-AC0ABE0A12FB}"/>
              </a:ext>
            </a:extLst>
          </p:cNvPr>
          <p:cNvSpPr txBox="1"/>
          <p:nvPr/>
        </p:nvSpPr>
        <p:spPr>
          <a:xfrm>
            <a:off x="1079998" y="-1518990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Criterios de Éxito</a:t>
            </a:r>
          </a:p>
        </p:txBody>
      </p:sp>
    </p:spTree>
    <p:extLst>
      <p:ext uri="{BB962C8B-B14F-4D97-AF65-F5344CB8AC3E}">
        <p14:creationId xmlns:p14="http://schemas.microsoft.com/office/powerpoint/2010/main" val="77379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59999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0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0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703519-5B43-7FCC-274C-4FB25F14E16A}"/>
              </a:ext>
            </a:extLst>
          </p:cNvPr>
          <p:cNvSpPr txBox="1"/>
          <p:nvPr/>
        </p:nvSpPr>
        <p:spPr>
          <a:xfrm>
            <a:off x="1079998" y="257562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Criterios de Éxito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05B752-013F-8031-DDAE-1263ACFA50C8}"/>
              </a:ext>
            </a:extLst>
          </p:cNvPr>
          <p:cNvSpPr txBox="1"/>
          <p:nvPr/>
        </p:nvSpPr>
        <p:spPr>
          <a:xfrm>
            <a:off x="1079998" y="-2255938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Actores Relevantes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7AACDB-B8CC-2484-EBE9-C90839E015C6}"/>
              </a:ext>
            </a:extLst>
          </p:cNvPr>
          <p:cNvSpPr txBox="1"/>
          <p:nvPr/>
        </p:nvSpPr>
        <p:spPr>
          <a:xfrm>
            <a:off x="1439998" y="1651590"/>
            <a:ext cx="9191158" cy="44935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MX" sz="2200" b="0" i="0" dirty="0">
                <a:effectLst/>
              </a:rPr>
              <a:t>Los miembros de </a:t>
            </a:r>
            <a:r>
              <a:rPr lang="es-MX" sz="2200" b="0" i="0" dirty="0" err="1">
                <a:effectLst/>
              </a:rPr>
              <a:t>Apprende</a:t>
            </a:r>
            <a:r>
              <a:rPr lang="es-MX" sz="2200" b="0" i="0" dirty="0">
                <a:effectLst/>
              </a:rPr>
              <a:t> deben poder utilizar el sistema de búsqueda sin dificultades, incluso si no posee conocimientos técnicos.</a:t>
            </a:r>
            <a:endParaRPr lang="es-MX" sz="2200" dirty="0">
              <a:cs typeface="Calibri"/>
            </a:endParaRPr>
          </a:p>
          <a:p>
            <a:pPr marL="457200" indent="-457200" algn="just">
              <a:buFont typeface="+mj-lt"/>
              <a:buAutoNum type="arabicPeriod"/>
            </a:pPr>
            <a:endParaRPr lang="es-MX" sz="2200" dirty="0">
              <a:cs typeface="Calibri"/>
            </a:endParaRPr>
          </a:p>
          <a:p>
            <a:pPr marL="457200" indent="-457200" algn="just">
              <a:buFont typeface="Calibri Light" panose="020F0302020204030204"/>
              <a:buAutoNum type="arabicPeriod"/>
            </a:pPr>
            <a:r>
              <a:rPr lang="es-MX" sz="2200" dirty="0"/>
              <a:t>El sistema de búsqueda debe proporcionar perfiles de talleristas que coincidan de manera precisa con los criterios especificados por los miembros de </a:t>
            </a:r>
            <a:r>
              <a:rPr lang="es-MX" sz="2200" dirty="0" err="1"/>
              <a:t>Apprende</a:t>
            </a:r>
            <a:r>
              <a:rPr lang="es-MX" sz="2200" dirty="0"/>
              <a:t>.</a:t>
            </a:r>
          </a:p>
          <a:p>
            <a:pPr marL="457200" indent="-457200" algn="just">
              <a:buFont typeface="Calibri Light" panose="020F0302020204030204"/>
              <a:buAutoNum type="arabicPeriod"/>
            </a:pPr>
            <a:endParaRPr lang="es-MX" sz="2200" dirty="0"/>
          </a:p>
          <a:p>
            <a:pPr marL="457200" indent="-457200" algn="just">
              <a:buFont typeface="Calibri Light" panose="020F0302020204030204"/>
              <a:buAutoNum type="arabicPeriod"/>
            </a:pPr>
            <a:r>
              <a:rPr lang="es-MX" sz="2200" dirty="0"/>
              <a:t>El sistema de búsqueda debe entregar los mejores insumos calidad/precio que coincidan de manera precisa con los criterios especificados por los miembros de </a:t>
            </a:r>
            <a:r>
              <a:rPr lang="es-MX" sz="2200" dirty="0" err="1"/>
              <a:t>Apprende</a:t>
            </a:r>
            <a:r>
              <a:rPr lang="es-MX" sz="2200" dirty="0"/>
              <a:t>.</a:t>
            </a:r>
          </a:p>
          <a:p>
            <a:pPr marL="457200" indent="-457200" algn="just">
              <a:buFont typeface="Calibri Light" panose="020F0302020204030204"/>
              <a:buAutoNum type="arabicPeriod"/>
            </a:pPr>
            <a:endParaRPr lang="es-MX" sz="2200" dirty="0">
              <a:cs typeface="Calibri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MX" sz="2200" dirty="0"/>
              <a:t>El registro histórico debe documentar de manera completa las actividades pasadas relacionadas con tallerista, insumos y gestión. </a:t>
            </a:r>
          </a:p>
        </p:txBody>
      </p:sp>
    </p:spTree>
    <p:extLst>
      <p:ext uri="{BB962C8B-B14F-4D97-AF65-F5344CB8AC3E}">
        <p14:creationId xmlns:p14="http://schemas.microsoft.com/office/powerpoint/2010/main" val="34969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59999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0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0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703519-5B43-7FCC-274C-4FB25F14E16A}"/>
              </a:ext>
            </a:extLst>
          </p:cNvPr>
          <p:cNvSpPr txBox="1"/>
          <p:nvPr/>
        </p:nvSpPr>
        <p:spPr>
          <a:xfrm>
            <a:off x="1079999" y="257562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Actores Relevantes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3FC53E-381B-2DF2-1C62-0EE4A466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21" y="7761204"/>
            <a:ext cx="8258755" cy="54343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B441517-3163-384E-3A5D-6E9C5104D5F1}"/>
              </a:ext>
            </a:extLst>
          </p:cNvPr>
          <p:cNvSpPr txBox="1"/>
          <p:nvPr/>
        </p:nvSpPr>
        <p:spPr>
          <a:xfrm>
            <a:off x="1079998" y="-2255938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Diagrama De Contexto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ABFEF50-C8D0-9B38-57FD-9C0E74715716}"/>
              </a:ext>
            </a:extLst>
          </p:cNvPr>
          <p:cNvGrpSpPr/>
          <p:nvPr/>
        </p:nvGrpSpPr>
        <p:grpSpPr>
          <a:xfrm>
            <a:off x="4214670" y="3989161"/>
            <a:ext cx="3762656" cy="2611277"/>
            <a:chOff x="4169108" y="4087436"/>
            <a:chExt cx="3762656" cy="2611277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07959E9-73AB-E63C-178F-77D6429EC220}"/>
                </a:ext>
              </a:extLst>
            </p:cNvPr>
            <p:cNvSpPr txBox="1"/>
            <p:nvPr/>
          </p:nvSpPr>
          <p:spPr>
            <a:xfrm>
              <a:off x="4468212" y="4087436"/>
              <a:ext cx="31644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200" b="1" dirty="0"/>
                <a:t>2. El Equipo de Desarrollo</a:t>
              </a:r>
              <a:endParaRPr lang="es-CL" sz="2200" dirty="0"/>
            </a:p>
          </p:txBody>
        </p:sp>
        <p:pic>
          <p:nvPicPr>
            <p:cNvPr id="1026" name="Picture 2" descr="Las 5 c del trabajo en equipo | Formando equipos de alto rendimiento">
              <a:extLst>
                <a:ext uri="{FF2B5EF4-FFF2-40B4-BE49-F238E27FC236}">
                  <a16:creationId xmlns:a16="http://schemas.microsoft.com/office/drawing/2014/main" id="{55255385-30FD-C8C6-5A7B-82803677D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9108" y="4451419"/>
              <a:ext cx="3762656" cy="224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425490E-1EA7-4B76-87B3-31742B0ACCF1}"/>
              </a:ext>
            </a:extLst>
          </p:cNvPr>
          <p:cNvGrpSpPr/>
          <p:nvPr/>
        </p:nvGrpSpPr>
        <p:grpSpPr>
          <a:xfrm>
            <a:off x="7555826" y="1383024"/>
            <a:ext cx="3343589" cy="2374659"/>
            <a:chOff x="5755997" y="1402392"/>
            <a:chExt cx="3343589" cy="2374659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0811691-EB4E-4D6D-15DF-4E9206B35F5D}"/>
                </a:ext>
              </a:extLst>
            </p:cNvPr>
            <p:cNvSpPr txBox="1"/>
            <p:nvPr/>
          </p:nvSpPr>
          <p:spPr>
            <a:xfrm>
              <a:off x="5755997" y="1402392"/>
              <a:ext cx="334358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MX" sz="2200" b="1" dirty="0"/>
                <a:t>3. Miembros de </a:t>
              </a:r>
              <a:r>
                <a:rPr lang="es-MX" sz="2200" b="1" dirty="0" err="1"/>
                <a:t>Apprende</a:t>
              </a:r>
              <a:r>
                <a:rPr lang="es-MX" sz="2200" b="1" dirty="0"/>
                <a:t> ()Usuarios</a:t>
              </a:r>
              <a:endParaRPr lang="es-MX" sz="1800" dirty="0"/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A1C24A1-AB5F-F8A1-CC32-EE807B34F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30" t="1056" r="7409" b="-1"/>
            <a:stretch/>
          </p:blipFill>
          <p:spPr>
            <a:xfrm>
              <a:off x="5868128" y="1773694"/>
              <a:ext cx="3119328" cy="2003357"/>
            </a:xfrm>
            <a:prstGeom prst="round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E421928-2948-DC0C-B11C-8CAE9BF7AB50}"/>
              </a:ext>
            </a:extLst>
          </p:cNvPr>
          <p:cNvGrpSpPr/>
          <p:nvPr/>
        </p:nvGrpSpPr>
        <p:grpSpPr>
          <a:xfrm>
            <a:off x="1517774" y="1371084"/>
            <a:ext cx="3118401" cy="2462213"/>
            <a:chOff x="1220644" y="1411418"/>
            <a:chExt cx="3118401" cy="2462213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3BE920B-FE3C-98EF-6509-4EF4F521086A}"/>
                </a:ext>
              </a:extLst>
            </p:cNvPr>
            <p:cNvSpPr txBox="1"/>
            <p:nvPr/>
          </p:nvSpPr>
          <p:spPr>
            <a:xfrm>
              <a:off x="1292585" y="1411418"/>
              <a:ext cx="3046460" cy="2462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buFont typeface="+mj-lt"/>
                <a:buAutoNum type="arabicPeriod"/>
              </a:pPr>
              <a:r>
                <a:rPr lang="es-MX" sz="2200" b="1" dirty="0"/>
                <a:t> El Cliente (</a:t>
              </a:r>
              <a:r>
                <a:rPr lang="es-MX" sz="2200" b="1" dirty="0" err="1"/>
                <a:t>Apprende</a:t>
              </a:r>
              <a:r>
                <a:rPr lang="es-MX" sz="2200" b="1" dirty="0"/>
                <a:t>) </a:t>
              </a:r>
            </a:p>
            <a:p>
              <a:pPr algn="just">
                <a:buFont typeface="+mj-lt"/>
                <a:buAutoNum type="arabicPeriod"/>
              </a:pPr>
              <a:endParaRPr lang="es-MX" sz="2200" b="1" dirty="0"/>
            </a:p>
            <a:p>
              <a:pPr algn="just">
                <a:buFont typeface="+mj-lt"/>
                <a:buAutoNum type="arabicPeriod"/>
              </a:pPr>
              <a:endParaRPr lang="es-MX" sz="2200" b="1" dirty="0"/>
            </a:p>
            <a:p>
              <a:pPr algn="just">
                <a:buFont typeface="+mj-lt"/>
                <a:buAutoNum type="arabicPeriod"/>
              </a:pPr>
              <a:endParaRPr lang="es-MX" sz="2200" b="1" dirty="0"/>
            </a:p>
            <a:p>
              <a:pPr algn="just">
                <a:buFont typeface="+mj-lt"/>
                <a:buAutoNum type="arabicPeriod"/>
              </a:pPr>
              <a:endParaRPr lang="es-MX" sz="2200" b="1" dirty="0"/>
            </a:p>
            <a:p>
              <a:pPr algn="just">
                <a:buFont typeface="+mj-lt"/>
                <a:buAutoNum type="arabicPeriod"/>
              </a:pPr>
              <a:endParaRPr lang="es-MX" sz="2200" b="1" dirty="0"/>
            </a:p>
            <a:p>
              <a:pPr algn="just"/>
              <a:endParaRPr lang="es-MX" sz="2200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572E2E15-9D2A-2410-BF3E-D00DB67DA8CA}"/>
                </a:ext>
              </a:extLst>
            </p:cNvPr>
            <p:cNvGrpSpPr/>
            <p:nvPr/>
          </p:nvGrpSpPr>
          <p:grpSpPr>
            <a:xfrm>
              <a:off x="1220644" y="1773694"/>
              <a:ext cx="3088284" cy="2011979"/>
              <a:chOff x="1488796" y="1750425"/>
              <a:chExt cx="3040312" cy="2189631"/>
            </a:xfrm>
          </p:grpSpPr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FA39F263-9FFF-E7F7-2C76-246B34BFB6BD}"/>
                  </a:ext>
                </a:extLst>
              </p:cNvPr>
              <p:cNvSpPr/>
              <p:nvPr/>
            </p:nvSpPr>
            <p:spPr>
              <a:xfrm>
                <a:off x="1488796" y="1750425"/>
                <a:ext cx="3040312" cy="2189631"/>
              </a:xfrm>
              <a:prstGeom prst="roundRect">
                <a:avLst/>
              </a:prstGeom>
              <a:solidFill>
                <a:srgbClr val="3C085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45BCBDD0-9883-D26D-4A86-743FB59B2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8728" y="1766228"/>
                <a:ext cx="2100920" cy="2173828"/>
              </a:xfrm>
              <a:prstGeom prst="round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15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59999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0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0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703519-5B43-7FCC-274C-4FB25F14E16A}"/>
              </a:ext>
            </a:extLst>
          </p:cNvPr>
          <p:cNvSpPr txBox="1"/>
          <p:nvPr/>
        </p:nvSpPr>
        <p:spPr>
          <a:xfrm>
            <a:off x="1079998" y="257562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Diagrama De Contexto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A727DE-B941-D0A5-EC54-8A4F9445AD8D}"/>
              </a:ext>
            </a:extLst>
          </p:cNvPr>
          <p:cNvSpPr txBox="1"/>
          <p:nvPr/>
        </p:nvSpPr>
        <p:spPr>
          <a:xfrm>
            <a:off x="1079998" y="-2255938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Modelo De Dominio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C199FA-10E4-5173-8814-94423C86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22" y="1196281"/>
            <a:ext cx="8655645" cy="53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52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59999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0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0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703519-5B43-7FCC-274C-4FB25F14E16A}"/>
              </a:ext>
            </a:extLst>
          </p:cNvPr>
          <p:cNvSpPr txBox="1"/>
          <p:nvPr/>
        </p:nvSpPr>
        <p:spPr>
          <a:xfrm>
            <a:off x="1079998" y="257562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Modelo De Dominio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20A80B-C323-EC3B-BD6F-8BA64374EE63}"/>
              </a:ext>
            </a:extLst>
          </p:cNvPr>
          <p:cNvSpPr txBox="1"/>
          <p:nvPr/>
        </p:nvSpPr>
        <p:spPr>
          <a:xfrm>
            <a:off x="1079998" y="-2255938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DEC10A-F1D0-4F07-5C98-9B80E8C3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22" y="7256422"/>
            <a:ext cx="8258755" cy="54343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5C2753-7E62-7D82-4A51-5B383E10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50" y="1338133"/>
            <a:ext cx="9922299" cy="52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0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59999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0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0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703519-5B43-7FCC-274C-4FB25F14E16A}"/>
              </a:ext>
            </a:extLst>
          </p:cNvPr>
          <p:cNvSpPr txBox="1"/>
          <p:nvPr/>
        </p:nvSpPr>
        <p:spPr>
          <a:xfrm>
            <a:off x="1079998" y="257562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Historia De Usuario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20F1C8-6387-7586-05EB-C70A59CF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09" y="7440614"/>
            <a:ext cx="8742980" cy="54041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CCCCA9-FCF2-3F7B-E709-42038DD75CF6}"/>
              </a:ext>
            </a:extLst>
          </p:cNvPr>
          <p:cNvSpPr txBox="1"/>
          <p:nvPr/>
        </p:nvSpPr>
        <p:spPr>
          <a:xfrm>
            <a:off x="1388999" y="1980000"/>
            <a:ext cx="941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500" b="1" dirty="0"/>
              <a:t>Historia: </a:t>
            </a:r>
            <a:r>
              <a:rPr lang="es-CL" sz="2100" dirty="0"/>
              <a:t>Como miembro de </a:t>
            </a:r>
            <a:r>
              <a:rPr lang="es-CL" sz="2100" dirty="0" err="1"/>
              <a:t>Apprende</a:t>
            </a:r>
            <a:r>
              <a:rPr lang="es-CL" sz="2100" dirty="0"/>
              <a:t>, quiero un tallerista para un nuevo taller a realizar.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500" b="1" dirty="0"/>
              <a:t>Detalles: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100" dirty="0"/>
              <a:t>El equipo de </a:t>
            </a:r>
            <a:r>
              <a:rPr lang="es-CL" sz="2100" dirty="0" err="1"/>
              <a:t>Apprende</a:t>
            </a:r>
            <a:r>
              <a:rPr lang="es-CL" sz="2100" dirty="0"/>
              <a:t> no conoce de tecnología por lo que su búsqueda no es la más eficiente.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100" b="0" i="0" dirty="0">
                <a:effectLst/>
              </a:rPr>
              <a:t>El sistema debe ser amigable para usuarios no técnicos.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500" b="1" dirty="0"/>
              <a:t>Aceptación: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100" dirty="0"/>
              <a:t>E</a:t>
            </a:r>
            <a:r>
              <a:rPr lang="es-MX" sz="2100" b="0" i="0" dirty="0">
                <a:effectLst/>
              </a:rPr>
              <a:t>l sistema debe interpretar la descripción del taller proporcionado por el miembro y extraer los detalles clave.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MX" sz="2100" b="0" i="0" dirty="0">
                <a:effectLst/>
              </a:rPr>
              <a:t>El sistema debe presentar una lista de perfiles de talleristas que coincidan con esos detalles y sus respectivos contactos.</a:t>
            </a:r>
            <a:endParaRPr lang="es-CL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500" b="1" dirty="0"/>
          </a:p>
        </p:txBody>
      </p:sp>
    </p:spTree>
    <p:extLst>
      <p:ext uri="{BB962C8B-B14F-4D97-AF65-F5344CB8AC3E}">
        <p14:creationId xmlns:p14="http://schemas.microsoft.com/office/powerpoint/2010/main" val="935729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22AEB-89EC-87DF-CE81-9AB242CF1E31}"/>
              </a:ext>
            </a:extLst>
          </p:cNvPr>
          <p:cNvSpPr/>
          <p:nvPr/>
        </p:nvSpPr>
        <p:spPr>
          <a:xfrm>
            <a:off x="719999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39BBF97-977F-A490-986A-418F8961DC9F}"/>
              </a:ext>
            </a:extLst>
          </p:cNvPr>
          <p:cNvSpPr/>
          <p:nvPr/>
        </p:nvSpPr>
        <p:spPr>
          <a:xfrm>
            <a:off x="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866A72-DB42-439B-970B-E0B37F016D9F}"/>
              </a:ext>
            </a:extLst>
          </p:cNvPr>
          <p:cNvSpPr/>
          <p:nvPr/>
        </p:nvSpPr>
        <p:spPr>
          <a:xfrm>
            <a:off x="359999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0BF32C4-9BD5-07CF-1A93-057F4E4D30E1}"/>
              </a:ext>
            </a:extLst>
          </p:cNvPr>
          <p:cNvSpPr/>
          <p:nvPr/>
        </p:nvSpPr>
        <p:spPr>
          <a:xfrm>
            <a:off x="11832000" y="-479386"/>
            <a:ext cx="360000" cy="7920000"/>
          </a:xfrm>
          <a:prstGeom prst="rect">
            <a:avLst/>
          </a:prstGeom>
          <a:solidFill>
            <a:srgbClr val="3D0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C6DF17E-8F03-3123-FAF1-477FE1E88565}"/>
              </a:ext>
            </a:extLst>
          </p:cNvPr>
          <p:cNvSpPr/>
          <p:nvPr/>
        </p:nvSpPr>
        <p:spPr>
          <a:xfrm>
            <a:off x="11472000" y="-479386"/>
            <a:ext cx="360000" cy="7920000"/>
          </a:xfrm>
          <a:prstGeom prst="rect">
            <a:avLst/>
          </a:prstGeom>
          <a:solidFill>
            <a:srgbClr val="6F11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F9AFC4D-D04F-1E3E-9A70-C30F9AC56DE4}"/>
              </a:ext>
            </a:extLst>
          </p:cNvPr>
          <p:cNvSpPr/>
          <p:nvPr/>
        </p:nvSpPr>
        <p:spPr>
          <a:xfrm>
            <a:off x="11112000" y="-479386"/>
            <a:ext cx="360000" cy="7920000"/>
          </a:xfrm>
          <a:prstGeom prst="rect">
            <a:avLst/>
          </a:prstGeom>
          <a:solidFill>
            <a:srgbClr val="FD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703519-5B43-7FCC-274C-4FB25F14E16A}"/>
              </a:ext>
            </a:extLst>
          </p:cNvPr>
          <p:cNvSpPr txBox="1"/>
          <p:nvPr/>
        </p:nvSpPr>
        <p:spPr>
          <a:xfrm>
            <a:off x="1079998" y="257562"/>
            <a:ext cx="100320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500">
                <a:latin typeface="Abadi" panose="020B0604020104020204" pitchFamily="34" charset="0"/>
              </a:rPr>
              <a:t>Historia De 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CCCCA9-FCF2-3F7B-E709-42038DD75CF6}"/>
              </a:ext>
            </a:extLst>
          </p:cNvPr>
          <p:cNvSpPr txBox="1"/>
          <p:nvPr/>
        </p:nvSpPr>
        <p:spPr>
          <a:xfrm>
            <a:off x="1388592" y="1980000"/>
            <a:ext cx="94148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500" b="1"/>
              <a:t>Historia: </a:t>
            </a:r>
            <a:r>
              <a:rPr lang="es-CL" sz="2100"/>
              <a:t>Como miembro de Apprende, necesito buscar los insumos necesarios para realizar un taller.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500" b="1"/>
              <a:t>Detalles: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100"/>
              <a:t>El equipo de Apprende puede movilizarse principalmente dentro de Santiago.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100"/>
              <a:t>El equipo de Apprende desea encontrar los mejores insumos calidad/precio.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500" b="1"/>
              <a:t>Aceptación: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100"/>
              <a:t>El sistema debe</a:t>
            </a:r>
            <a:r>
              <a:rPr lang="es-MX" sz="2100" b="0" i="0">
                <a:effectLst/>
              </a:rPr>
              <a:t> interpretar la descripción del taller</a:t>
            </a:r>
            <a:r>
              <a:rPr lang="es-MX" sz="2100"/>
              <a:t>, generando una lista de insumos a buscar.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100"/>
              <a:t>Debe mostrar una lista de opciones de insumos disponibles principalmente dentro de Santiago que coincidan con los criterios de calidad y precio.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100"/>
              <a:t>Para cada insumo, el sistema debe proporcionar información detallada, incluyendo precios, calificaciones de calidad y reseñas de otros usuarios.</a:t>
            </a:r>
          </a:p>
        </p:txBody>
      </p:sp>
    </p:spTree>
    <p:extLst>
      <p:ext uri="{BB962C8B-B14F-4D97-AF65-F5344CB8AC3E}">
        <p14:creationId xmlns:p14="http://schemas.microsoft.com/office/powerpoint/2010/main" val="27895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514</Words>
  <Application>Microsoft Office PowerPoint</Application>
  <PresentationFormat>Panorámica</PresentationFormat>
  <Paragraphs>66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Bahamondes Morris (Alumno)</dc:creator>
  <cp:lastModifiedBy>Diego Ignacio</cp:lastModifiedBy>
  <cp:revision>2</cp:revision>
  <dcterms:created xsi:type="dcterms:W3CDTF">2023-08-31T00:45:25Z</dcterms:created>
  <dcterms:modified xsi:type="dcterms:W3CDTF">2023-09-12T23:45:30Z</dcterms:modified>
</cp:coreProperties>
</file>